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6"/>
    <p:sldMasterId id="214748368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Lst>
  <p:sldSz cy="5143500" cx="9144000"/>
  <p:notesSz cx="6858000" cy="9144000"/>
  <p:embeddedFontLst>
    <p:embeddedFont>
      <p:font typeface="Raleway"/>
      <p:regular r:id="rId57"/>
      <p:bold r:id="rId58"/>
      <p:italic r:id="rId59"/>
      <p:boldItalic r:id="rId60"/>
    </p:embeddedFont>
    <p:embeddedFont>
      <p:font typeface="Montserrat"/>
      <p:regular r:id="rId61"/>
      <p:bold r:id="rId62"/>
      <p:italic r:id="rId63"/>
      <p:boldItalic r:id="rId64"/>
    </p:embeddedFont>
    <p:embeddedFont>
      <p:font typeface="Alata"/>
      <p:regular r:id="rId65"/>
    </p:embeddedFont>
    <p:embeddedFont>
      <p:font typeface="Abel"/>
      <p:regular r:id="rId66"/>
    </p:embeddedFont>
    <p:embeddedFont>
      <p:font typeface="Montserrat Light"/>
      <p:regular r:id="rId67"/>
      <p:bold r:id="rId68"/>
      <p:italic r:id="rId69"/>
      <p:boldItalic r:id="rId70"/>
    </p:embeddedFont>
    <p:embeddedFont>
      <p:font typeface="Montserrat ExtraLight"/>
      <p:regular r:id="rId71"/>
      <p:bold r:id="rId72"/>
      <p:italic r:id="rId73"/>
      <p:boldItalic r:id="rId74"/>
    </p:embeddedFont>
    <p:embeddedFont>
      <p:font typeface="Roboto Mono"/>
      <p:regular r:id="rId75"/>
      <p:bold r:id="rId76"/>
      <p:italic r:id="rId77"/>
      <p:boldItalic r:id="rId78"/>
    </p:embeddedFont>
    <p:embeddedFont>
      <p:font typeface="Barlow"/>
      <p:regular r:id="rId79"/>
      <p:bold r:id="rId80"/>
      <p:italic r:id="rId81"/>
      <p:boldItalic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Matías Grinberg"/>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9DB299B-8D4E-497E-B60D-8DDAFAA35D71}">
  <a:tblStyle styleId="{79DB299B-8D4E-497E-B60D-8DDAFAA35D71}"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24D0B2DF-0DDC-4E50-8648-0D35CC9B176C}"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80" Type="http://schemas.openxmlformats.org/officeDocument/2006/relationships/font" Target="fonts/Barlow-bold.fntdata"/><Relationship Id="rId82" Type="http://schemas.openxmlformats.org/officeDocument/2006/relationships/font" Target="fonts/Barlow-boldItalic.fntdata"/><Relationship Id="rId81" Type="http://schemas.openxmlformats.org/officeDocument/2006/relationships/font" Target="fonts/Barlow-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slideMaster" Target="slideMasters/slideMaster2.xml"/><Relationship Id="rId8" Type="http://schemas.openxmlformats.org/officeDocument/2006/relationships/notesMaster" Target="notesMasters/notesMaster1.xml"/><Relationship Id="rId73" Type="http://schemas.openxmlformats.org/officeDocument/2006/relationships/font" Target="fonts/MontserratExtraLight-italic.fntdata"/><Relationship Id="rId72" Type="http://schemas.openxmlformats.org/officeDocument/2006/relationships/font" Target="fonts/MontserratExtraLight-bold.fntdata"/><Relationship Id="rId31" Type="http://schemas.openxmlformats.org/officeDocument/2006/relationships/slide" Target="slides/slide23.xml"/><Relationship Id="rId75" Type="http://schemas.openxmlformats.org/officeDocument/2006/relationships/font" Target="fonts/RobotoMono-regular.fntdata"/><Relationship Id="rId30" Type="http://schemas.openxmlformats.org/officeDocument/2006/relationships/slide" Target="slides/slide22.xml"/><Relationship Id="rId74" Type="http://schemas.openxmlformats.org/officeDocument/2006/relationships/font" Target="fonts/MontserratExtraLight-boldItalic.fntdata"/><Relationship Id="rId33" Type="http://schemas.openxmlformats.org/officeDocument/2006/relationships/slide" Target="slides/slide25.xml"/><Relationship Id="rId77" Type="http://schemas.openxmlformats.org/officeDocument/2006/relationships/font" Target="fonts/RobotoMono-italic.fntdata"/><Relationship Id="rId32" Type="http://schemas.openxmlformats.org/officeDocument/2006/relationships/slide" Target="slides/slide24.xml"/><Relationship Id="rId76" Type="http://schemas.openxmlformats.org/officeDocument/2006/relationships/font" Target="fonts/RobotoMono-bold.fntdata"/><Relationship Id="rId35" Type="http://schemas.openxmlformats.org/officeDocument/2006/relationships/slide" Target="slides/slide27.xml"/><Relationship Id="rId79" Type="http://schemas.openxmlformats.org/officeDocument/2006/relationships/font" Target="fonts/Barlow-regular.fntdata"/><Relationship Id="rId34" Type="http://schemas.openxmlformats.org/officeDocument/2006/relationships/slide" Target="slides/slide26.xml"/><Relationship Id="rId78" Type="http://schemas.openxmlformats.org/officeDocument/2006/relationships/font" Target="fonts/RobotoMono-boldItalic.fntdata"/><Relationship Id="rId71" Type="http://schemas.openxmlformats.org/officeDocument/2006/relationships/font" Target="fonts/MontserratExtraLight-regular.fntdata"/><Relationship Id="rId70" Type="http://schemas.openxmlformats.org/officeDocument/2006/relationships/font" Target="fonts/MontserratLight-boldItalic.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Montserrat-bold.fntdata"/><Relationship Id="rId61" Type="http://schemas.openxmlformats.org/officeDocument/2006/relationships/font" Target="fonts/Montserrat-regular.fntdata"/><Relationship Id="rId20" Type="http://schemas.openxmlformats.org/officeDocument/2006/relationships/slide" Target="slides/slide12.xml"/><Relationship Id="rId64" Type="http://schemas.openxmlformats.org/officeDocument/2006/relationships/font" Target="fonts/Montserrat-boldItalic.fntdata"/><Relationship Id="rId63" Type="http://schemas.openxmlformats.org/officeDocument/2006/relationships/font" Target="fonts/Montserrat-italic.fntdata"/><Relationship Id="rId22" Type="http://schemas.openxmlformats.org/officeDocument/2006/relationships/slide" Target="slides/slide14.xml"/><Relationship Id="rId66" Type="http://schemas.openxmlformats.org/officeDocument/2006/relationships/font" Target="fonts/Abel-regular.fntdata"/><Relationship Id="rId21" Type="http://schemas.openxmlformats.org/officeDocument/2006/relationships/slide" Target="slides/slide13.xml"/><Relationship Id="rId65" Type="http://schemas.openxmlformats.org/officeDocument/2006/relationships/font" Target="fonts/Alata-regular.fntdata"/><Relationship Id="rId24" Type="http://schemas.openxmlformats.org/officeDocument/2006/relationships/slide" Target="slides/slide16.xml"/><Relationship Id="rId68" Type="http://schemas.openxmlformats.org/officeDocument/2006/relationships/font" Target="fonts/MontserratLight-bold.fntdata"/><Relationship Id="rId23" Type="http://schemas.openxmlformats.org/officeDocument/2006/relationships/slide" Target="slides/slide15.xml"/><Relationship Id="rId67" Type="http://schemas.openxmlformats.org/officeDocument/2006/relationships/font" Target="fonts/MontserratLight-regular.fntdata"/><Relationship Id="rId60" Type="http://schemas.openxmlformats.org/officeDocument/2006/relationships/font" Target="fonts/Raleway-boldItalic.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MontserratLight-italic.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font" Target="fonts/Raleway-regular.fntdata"/><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font" Target="fonts/Raleway-italic.fntdata"/><Relationship Id="rId14" Type="http://schemas.openxmlformats.org/officeDocument/2006/relationships/slide" Target="slides/slide6.xml"/><Relationship Id="rId58" Type="http://schemas.openxmlformats.org/officeDocument/2006/relationships/font" Target="fonts/Raleway-bold.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9-17T06:33:31.624">
    <p:pos x="531" y="100"/>
    <p:text>se podrían incluir novelty, serendipity y otras cosas así</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1-09-17T06:33:14.282">
    <p:pos x="531" y="100"/>
    <p:text>se podría agregar historia Netflix prize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1-09-14T20:20:39.942">
    <p:pos x="531" y="100"/>
    <p:text>Reemplazar por data del sistema de recomendación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nf.unibz.it/~ricci/ISR/papers/ieeecomputer.pdf"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kjBOesZCoqc"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kjBOesZCoqc"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thanrosenthal.com/2016/10/19/implicit-mf-part-1/"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lex.smola.org/teaching/10-701-15/slides/8_Recommender.pdf" TargetMode="External"/><Relationship Id="rId3" Type="http://schemas.openxmlformats.org/officeDocument/2006/relationships/hyperlink" Target="http://www.benfrederickson.com/distance-metrics/" TargetMode="External"/><Relationship Id="rId4" Type="http://schemas.openxmlformats.org/officeDocument/2006/relationships/hyperlink" Target="https://github.com/sisinflab/amlrecsys-tutorial/blob/master/Tutorial-AL4Rec%40ECIR2021.pdf" TargetMode="External"/><Relationship Id="rId11" Type="http://schemas.openxmlformats.org/officeDocument/2006/relationships/hyperlink" Target="https://nbviewer.jupyter.org/github/jmsteinw/Notebooks/blob/master/RecEngine_NB.ipynb" TargetMode="External"/><Relationship Id="rId10" Type="http://schemas.openxmlformats.org/officeDocument/2006/relationships/hyperlink" Target="https://medium.com/radon-dev/als-implicit-collaborative-filtering-5ed653ba39fe" TargetMode="External"/><Relationship Id="rId9" Type="http://schemas.openxmlformats.org/officeDocument/2006/relationships/hyperlink" Target="https://gist.github.com/victorkohler/cf897d86a29ab159b167584725f9b8c3" TargetMode="External"/><Relationship Id="rId5" Type="http://schemas.openxmlformats.org/officeDocument/2006/relationships/hyperlink" Target="https://github.com/brylevkirill/notes/blob/master/Recommender%20Systems.md" TargetMode="External"/><Relationship Id="rId6" Type="http://schemas.openxmlformats.org/officeDocument/2006/relationships/hyperlink" Target="https://www.youtube.com/watch?v=bLhq63ygoU8" TargetMode="External"/><Relationship Id="rId7" Type="http://schemas.openxmlformats.org/officeDocument/2006/relationships/hyperlink" Target="https://www.slideshare.net/xamat/recommender-systems-machine-learning-summer-school-2014-cmu" TargetMode="External"/><Relationship Id="rId8" Type="http://schemas.openxmlformats.org/officeDocument/2006/relationships/hyperlink" Target="https://jessesw.com/Rec-System/"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f042506b1f_0_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f042506b1f_0_7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f042506b1f_0_1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f042506b1f_0_1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Ejemplo pytorch</a:t>
            </a:r>
            <a:endParaRPr/>
          </a:p>
          <a:p>
            <a:pPr indent="0" lvl="0" marL="0" rtl="0" algn="l">
              <a:spcBef>
                <a:spcPts val="0"/>
              </a:spcBef>
              <a:spcAft>
                <a:spcPts val="0"/>
              </a:spcAft>
              <a:buNone/>
            </a:pPr>
            <a:r>
              <a:rPr lang="en"/>
              <a:t>https://github.com/yanneta/pytorch-tutorials/blob/master/collaborative-filtering-nn.ipynb</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f042506b1f_0_19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f042506b1f_0_19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f042506b1f_0_1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f042506b1f_0_1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f042506b1f_0_19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f042506b1f_0_19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f042506b1f_0_19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f042506b1f_0_19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sz="1400">
                <a:solidFill>
                  <a:schemeClr val="dk1"/>
                </a:solidFill>
              </a:rPr>
              <a:t> https://medium.com/@wwwbbb8510/comparison-of-user-based-and-item-based-collaborative-filtering-f58a1c8a3f1d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f042506b1f_0_19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f042506b1f_0_19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f042506b1f_0_1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f042506b1f_0_1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f042506b1f_0_1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f042506b1f_0_1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f042506b1f_0_1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f042506b1f_0_1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f042506b1f_0_19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f042506b1f_0_19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f042506b1f_0_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gf042506b1f_0_7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solidFill>
                  <a:schemeClr val="dk1"/>
                </a:solidFill>
              </a:rPr>
              <a:t>Imagen de </a:t>
            </a:r>
            <a:r>
              <a:rPr lang="en" sz="1400" u="sng">
                <a:solidFill>
                  <a:schemeClr val="hlink"/>
                </a:solidFill>
                <a:hlinkClick r:id="rId2"/>
              </a:rPr>
              <a:t>https://www.inf.unibz.it/~ricci/ISR/papers/ieeecomputer.pdf</a:t>
            </a:r>
            <a:endParaRPr sz="1400">
              <a:solidFill>
                <a:schemeClr val="dk1"/>
              </a:solidFill>
            </a:endParaRPr>
          </a:p>
          <a:p>
            <a:pPr indent="0" lvl="0" marL="0" rtl="0" algn="l">
              <a:lnSpc>
                <a:spcPct val="100000"/>
              </a:lnSpc>
              <a:spcBef>
                <a:spcPts val="0"/>
              </a:spcBef>
              <a:spcAft>
                <a:spcPts val="0"/>
              </a:spcAft>
              <a:buSzPts val="1100"/>
              <a:buNone/>
            </a:pPr>
            <a:r>
              <a:t/>
            </a:r>
            <a:endParaRPr sz="1400">
              <a:solidFill>
                <a:schemeClr val="dk1"/>
              </a:solidFill>
            </a:endParaRPr>
          </a:p>
          <a:p>
            <a:pPr indent="0" lvl="0" marL="0" rtl="0" algn="l">
              <a:lnSpc>
                <a:spcPct val="100000"/>
              </a:lnSpc>
              <a:spcBef>
                <a:spcPts val="0"/>
              </a:spcBef>
              <a:spcAft>
                <a:spcPts val="0"/>
              </a:spcAft>
              <a:buSzPts val="1100"/>
              <a:buNone/>
            </a:pPr>
            <a:r>
              <a:t/>
            </a:r>
            <a:endParaRPr sz="1400">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f042506b1f_0_20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f042506b1f_0_2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f042506b1f_0_20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f042506b1f_0_2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f042506b1f_0_19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f042506b1f_0_19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f0923c56c6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f0923c56c6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f0923c56c6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f0923c56c6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Abel"/>
              <a:buChar char="-"/>
            </a:pPr>
            <a:r>
              <a:rPr lang="en" sz="1400">
                <a:solidFill>
                  <a:schemeClr val="dk1"/>
                </a:solidFill>
                <a:latin typeface="Abel"/>
                <a:ea typeface="Abel"/>
                <a:cs typeface="Abel"/>
                <a:sym typeface="Abel"/>
              </a:rPr>
              <a:t>https://arxiv.org/pdf/1902.10730.pdf</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f0923c56c6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f0923c56c6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dk1"/>
              </a:solidFill>
              <a:latin typeface="Abel"/>
              <a:ea typeface="Abel"/>
              <a:cs typeface="Abel"/>
              <a:sym typeface="Abe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f0923c56c6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f0923c56c6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f0923c56c6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f0923c56c6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https://www.slideshare.net/xamat/recommender-systems-machine-learning-summer-school-2014-cmu</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f042506b1f_0_2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gf042506b1f_0_23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f042506b1f_0_2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f042506b1f_0_2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f042506b1f_0_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gf042506b1f_0_8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SzPts val="1100"/>
              <a:buNone/>
            </a:pPr>
            <a:r>
              <a:rPr lang="en" sz="1400">
                <a:solidFill>
                  <a:schemeClr val="dk1"/>
                </a:solidFill>
                <a:latin typeface="Raleway"/>
                <a:ea typeface="Raleway"/>
                <a:cs typeface="Raleway"/>
                <a:sym typeface="Raleway"/>
              </a:rPr>
              <a:t>*Recommender system handbook</a:t>
            </a:r>
            <a:endParaRPr sz="1400">
              <a:solidFill>
                <a:schemeClr val="dk1"/>
              </a:solidFill>
              <a:latin typeface="Raleway"/>
              <a:ea typeface="Raleway"/>
              <a:cs typeface="Raleway"/>
              <a:sym typeface="Raleway"/>
            </a:endParaRPr>
          </a:p>
          <a:p>
            <a:pPr indent="0" lvl="0" marL="0" rtl="0" algn="just">
              <a:lnSpc>
                <a:spcPct val="150000"/>
              </a:lnSpc>
              <a:spcBef>
                <a:spcPts val="0"/>
              </a:spcBef>
              <a:spcAft>
                <a:spcPts val="0"/>
              </a:spcAft>
              <a:buSzPts val="1100"/>
              <a:buNone/>
            </a:pPr>
            <a:r>
              <a:t/>
            </a:r>
            <a:endParaRPr sz="1400">
              <a:solidFill>
                <a:schemeClr val="dk1"/>
              </a:solidFill>
              <a:latin typeface="Raleway"/>
              <a:ea typeface="Raleway"/>
              <a:cs typeface="Raleway"/>
              <a:sym typeface="Raleway"/>
            </a:endParaRPr>
          </a:p>
          <a:p>
            <a:pPr indent="0" lvl="0" marL="0" rtl="0" algn="just">
              <a:lnSpc>
                <a:spcPct val="150000"/>
              </a:lnSpc>
              <a:spcBef>
                <a:spcPts val="0"/>
              </a:spcBef>
              <a:spcAft>
                <a:spcPts val="0"/>
              </a:spcAft>
              <a:buClr>
                <a:schemeClr val="dk1"/>
              </a:buClr>
              <a:buSzPts val="1100"/>
              <a:buFont typeface="Arial"/>
              <a:buNone/>
            </a:pPr>
            <a:r>
              <a:rPr lang="en" sz="1400">
                <a:solidFill>
                  <a:schemeClr val="dk1"/>
                </a:solidFill>
                <a:latin typeface="Raleway"/>
                <a:ea typeface="Raleway"/>
                <a:cs typeface="Raleway"/>
                <a:sym typeface="Raleway"/>
              </a:rPr>
              <a:t>Se encuentran en prácticamente todos los rubros que cuentan con plataformas donde los usuarios tienen que decidir qué consumir (plataformas de e-commerce, de música, de streaming, etc.) o con quién relacionarse (redes sociales). Actualmente, enfoques similares se están empezando a usar, incluso, en el desarrollo farmacológico.</a:t>
            </a:r>
            <a:endParaRPr sz="1400">
              <a:solidFill>
                <a:schemeClr val="dk1"/>
              </a:solidFill>
              <a:latin typeface="Raleway"/>
              <a:ea typeface="Raleway"/>
              <a:cs typeface="Raleway"/>
              <a:sym typeface="Raleway"/>
            </a:endParaRPr>
          </a:p>
          <a:p>
            <a:pPr indent="0" lvl="0" marL="0" rtl="0" algn="just">
              <a:lnSpc>
                <a:spcPct val="150000"/>
              </a:lnSpc>
              <a:spcBef>
                <a:spcPts val="0"/>
              </a:spcBef>
              <a:spcAft>
                <a:spcPts val="0"/>
              </a:spcAft>
              <a:buClr>
                <a:schemeClr val="dk1"/>
              </a:buClr>
              <a:buSzPts val="1100"/>
              <a:buFont typeface="Arial"/>
              <a:buNone/>
            </a:pPr>
            <a:r>
              <a:rPr lang="en" sz="1400">
                <a:solidFill>
                  <a:schemeClr val="dk1"/>
                </a:solidFill>
                <a:latin typeface="Raleway"/>
                <a:ea typeface="Raleway"/>
                <a:cs typeface="Raleway"/>
                <a:sym typeface="Raleway"/>
              </a:rPr>
              <a:t>El abordaje de este problema no está tan estandarizado como otros en ciencia de datos, ya que puede variar mucho según el caso de aplicación.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f042506b1f_0_2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f042506b1f_0_2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https://www.youtube.com/watch?v=kjBOesZCoqc</a:t>
            </a:r>
            <a:endParaRPr/>
          </a:p>
          <a:p>
            <a:pPr indent="0" lvl="0" marL="0" rtl="0" algn="l">
              <a:spcBef>
                <a:spcPts val="0"/>
              </a:spcBef>
              <a:spcAft>
                <a:spcPts val="0"/>
              </a:spcAft>
              <a:buClr>
                <a:schemeClr val="dk1"/>
              </a:buClr>
              <a:buSzPts val="1400"/>
              <a:buFont typeface="Arial"/>
              <a:buNone/>
            </a:pPr>
            <a:r>
              <a:rPr lang="en" sz="1400">
                <a:solidFill>
                  <a:schemeClr val="dk1"/>
                </a:solidFill>
              </a:rPr>
              <a:t>http://nicolas-hug.com/blog/matrix_facto_2</a:t>
            </a:r>
            <a:endParaRPr sz="1400">
              <a:solidFill>
                <a:schemeClr val="dk1"/>
              </a:solidFill>
            </a:endParaRPr>
          </a:p>
          <a:p>
            <a:pPr indent="0" lvl="0" marL="0" rtl="0" algn="l">
              <a:spcBef>
                <a:spcPts val="0"/>
              </a:spcBef>
              <a:spcAft>
                <a:spcPts val="0"/>
              </a:spcAft>
              <a:buClr>
                <a:schemeClr val="dk1"/>
              </a:buClr>
              <a:buSzPts val="1400"/>
              <a:buFont typeface="Arial"/>
              <a:buNone/>
            </a:pPr>
            <a:r>
              <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f042506b1f_0_20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f042506b1f_0_20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f042506b1f_0_2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f042506b1f_0_2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f042506b1f_0_2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f042506b1f_0_2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https://www.youtube.com/watch?v=kjBOesZCoqc</a:t>
            </a:r>
            <a:endParaRPr/>
          </a:p>
          <a:p>
            <a:pPr indent="0" lvl="0" marL="0" rtl="0" algn="l">
              <a:spcBef>
                <a:spcPts val="0"/>
              </a:spcBef>
              <a:spcAft>
                <a:spcPts val="0"/>
              </a:spcAft>
              <a:buNone/>
            </a:pPr>
            <a:r>
              <a:rPr lang="en" sz="1400">
                <a:solidFill>
                  <a:schemeClr val="dk1"/>
                </a:solidFill>
              </a:rPr>
              <a:t>http://nicolas-hug.com/blog/matrix_facto_2</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f0923c56c6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f0923c56c6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https://www.ethanrosenthal.com/2016/10/19/implicit-mf-part-1/</a:t>
            </a:r>
            <a:endParaRPr/>
          </a:p>
          <a:p>
            <a:pPr indent="0" lvl="0" marL="0" rtl="0" algn="l">
              <a:spcBef>
                <a:spcPts val="0"/>
              </a:spcBef>
              <a:spcAft>
                <a:spcPts val="0"/>
              </a:spcAft>
              <a:buNone/>
            </a:pPr>
            <a:r>
              <a:t/>
            </a:r>
            <a:endParaRPr sz="1350">
              <a:solidFill>
                <a:srgbClr val="333333"/>
              </a:solidFill>
              <a:highlight>
                <a:srgbClr val="FFFFFF"/>
              </a:highlight>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f0923c56c6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f0923c56c6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50">
                <a:solidFill>
                  <a:srgbClr val="202124"/>
                </a:solidFill>
                <a:highlight>
                  <a:srgbClr val="FFFFFF"/>
                </a:highlight>
                <a:latin typeface="Courier New"/>
                <a:ea typeface="Courier New"/>
                <a:cs typeface="Courier New"/>
                <a:sym typeface="Courier New"/>
              </a:rPr>
              <a:t>L_{exp} = \sum\limits_{u,i \in S}(r_{ui} - \textbf{q}_{u}^{\intercal} \cdot{} \textbf{p}_{i})^{2} + \lambda_{q} \sum\limits_{u} \left\Vert \textbf{q}_{u} \right\Vert^{2} + \lambda_{p} \sum\limits_{u} \left\Vert \textbf{p}_{i} \right\Vert^{2}</a:t>
            </a:r>
            <a:endParaRPr sz="850">
              <a:solidFill>
                <a:srgbClr val="202124"/>
              </a:solidFill>
              <a:highlight>
                <a:srgbClr val="FFFFFF"/>
              </a:highlight>
              <a:latin typeface="Courier New"/>
              <a:ea typeface="Courier New"/>
              <a:cs typeface="Courier New"/>
              <a:sym typeface="Courier New"/>
            </a:endParaRPr>
          </a:p>
          <a:p>
            <a:pPr indent="0" lvl="0" marL="0" rtl="0" algn="l">
              <a:spcBef>
                <a:spcPts val="0"/>
              </a:spcBef>
              <a:spcAft>
                <a:spcPts val="0"/>
              </a:spcAft>
              <a:buNone/>
            </a:pPr>
            <a:br>
              <a:rPr lang="en" sz="1350">
                <a:solidFill>
                  <a:srgbClr val="333333"/>
                </a:solidFill>
                <a:highlight>
                  <a:srgbClr val="FFFFFF"/>
                </a:highlight>
              </a:rPr>
            </a:br>
            <a:r>
              <a:rPr lang="en" sz="1350">
                <a:solidFill>
                  <a:srgbClr val="333333"/>
                </a:solidFill>
                <a:highlight>
                  <a:srgbClr val="FFFFFF"/>
                </a:highlight>
              </a:rPr>
              <a:t>L_{imp} = \sum\limits_{u,i \in S }c_{ui} \big( r_{ui} - \textbf{p}_{u}^{\intercal} \cdot{} \textbf{q}_{i} \big) ^{2} + \lambda_{p} \sum\limits_{u} \left\Vert \textbf{p}_{u} \right\Vert^{2} + \lambda_{q} \sum\limits_{u} \left\Vert \textbf{q}_{i} \right\Vert^{2}</a:t>
            </a:r>
            <a:endParaRPr sz="1350">
              <a:solidFill>
                <a:srgbClr val="333333"/>
              </a:solidFill>
              <a:highlight>
                <a:srgbClr val="FFFFFF"/>
              </a:highlight>
            </a:endParaRPr>
          </a:p>
          <a:p>
            <a:pPr indent="0" lvl="0" marL="0" rtl="0" algn="l">
              <a:spcBef>
                <a:spcPts val="0"/>
              </a:spcBef>
              <a:spcAft>
                <a:spcPts val="0"/>
              </a:spcAft>
              <a:buNone/>
            </a:pPr>
            <a:r>
              <a:t/>
            </a:r>
            <a:endParaRPr sz="1350">
              <a:solidFill>
                <a:srgbClr val="333333"/>
              </a:solidFill>
              <a:highlight>
                <a:srgbClr val="FFFFFF"/>
              </a:highlight>
            </a:endParaRPr>
          </a:p>
          <a:p>
            <a:pPr indent="0" lvl="0" marL="0" rtl="0" algn="l">
              <a:spcBef>
                <a:spcPts val="0"/>
              </a:spcBef>
              <a:spcAft>
                <a:spcPts val="0"/>
              </a:spcAft>
              <a:buNone/>
            </a:pPr>
            <a:r>
              <a:rPr lang="en" sz="1350">
                <a:solidFill>
                  <a:srgbClr val="333333"/>
                </a:solidFill>
                <a:highlight>
                  <a:srgbClr val="FFFFFF"/>
                </a:highlight>
              </a:rPr>
              <a:t>Reemplazamos los ratings por una matriz de preferencias, t. T va a ser 1 si el usuario interactuó con ese item, y 0 si no.</a:t>
            </a:r>
            <a:endParaRPr sz="1350">
              <a:solidFill>
                <a:srgbClr val="333333"/>
              </a:solidFill>
              <a:highlight>
                <a:srgbClr val="FFFFFF"/>
              </a:highlight>
            </a:endParaRPr>
          </a:p>
          <a:p>
            <a:pPr indent="0" lvl="0" marL="0" rtl="0" algn="l">
              <a:spcBef>
                <a:spcPts val="0"/>
              </a:spcBef>
              <a:spcAft>
                <a:spcPts val="0"/>
              </a:spcAft>
              <a:buNone/>
            </a:pPr>
            <a:r>
              <a:rPr lang="en" sz="1350">
                <a:solidFill>
                  <a:srgbClr val="333333"/>
                </a:solidFill>
                <a:highlight>
                  <a:srgbClr val="FFFFFF"/>
                </a:highlight>
              </a:rPr>
              <a:t>A su vez, agregamos la matriz c que va a ser la matriz de confianza (</a:t>
            </a:r>
            <a:r>
              <a:rPr i="1" lang="en" sz="1350">
                <a:solidFill>
                  <a:srgbClr val="333333"/>
                </a:solidFill>
                <a:highlight>
                  <a:srgbClr val="FFFFFF"/>
                </a:highlight>
              </a:rPr>
              <a:t>confidence)</a:t>
            </a:r>
            <a:r>
              <a:rPr lang="en" sz="1350">
                <a:solidFill>
                  <a:srgbClr val="333333"/>
                </a:solidFill>
                <a:highlight>
                  <a:srgbClr val="FFFFFF"/>
                </a:highlight>
              </a:rPr>
              <a:t> reflejando la incertidumbre de que el usuario u tiene la preferencia p_ui.</a:t>
            </a:r>
            <a:endParaRPr sz="1350">
              <a:solidFill>
                <a:srgbClr val="333333"/>
              </a:solidFill>
              <a:highlight>
                <a:srgbClr val="FFFFFF"/>
              </a:highlight>
            </a:endParaRPr>
          </a:p>
          <a:p>
            <a:pPr indent="0" lvl="0" marL="0" rtl="0" algn="l">
              <a:lnSpc>
                <a:spcPct val="120000"/>
              </a:lnSpc>
              <a:spcBef>
                <a:spcPts val="0"/>
              </a:spcBef>
              <a:spcAft>
                <a:spcPts val="0"/>
              </a:spcAft>
              <a:buNone/>
            </a:pPr>
            <a:r>
              <a:t/>
            </a:r>
            <a:endParaRPr sz="1350">
              <a:solidFill>
                <a:srgbClr val="333333"/>
              </a:solidFill>
              <a:highlight>
                <a:srgbClr val="FFFFFF"/>
              </a:highlight>
            </a:endParaRPr>
          </a:p>
          <a:p>
            <a:pPr indent="0" lvl="0" marL="0" rtl="0" algn="l">
              <a:spcBef>
                <a:spcPts val="0"/>
              </a:spcBef>
              <a:spcAft>
                <a:spcPts val="0"/>
              </a:spcAft>
              <a:buNone/>
            </a:pPr>
            <a:r>
              <a:rPr lang="en" sz="1350">
                <a:solidFill>
                  <a:srgbClr val="333333"/>
                </a:solidFill>
                <a:highlight>
                  <a:srgbClr val="FFFFFF"/>
                </a:highlight>
              </a:rPr>
              <a:t>Donde a es un hiperparámetro a tunear por cross-validation y d es un indicador de la interacción como cantidad de clicks, o un valor binario en caso de “likes” </a:t>
            </a:r>
            <a:endParaRPr sz="1350">
              <a:solidFill>
                <a:srgbClr val="333333"/>
              </a:solidFill>
              <a:highlight>
                <a:srgbClr val="FFFFFF"/>
              </a:highlight>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f0923c56c6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f0923c56c6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50">
                <a:solidFill>
                  <a:srgbClr val="202124"/>
                </a:solidFill>
                <a:highlight>
                  <a:srgbClr val="FFFFFF"/>
                </a:highlight>
                <a:latin typeface="Courier New"/>
                <a:ea typeface="Courier New"/>
                <a:cs typeface="Courier New"/>
                <a:sym typeface="Courier New"/>
              </a:rPr>
              <a:t>L_{WRMF} = \sum\limits_{u,i}c_{ui} \big( p_{ui} - \textbf{x}_{u}^{\intercal} \cdot{} \textbf{y}_{i} \big) ^{2} + \lambda_{x} \sum\limits_{u} \left\Vert \textbf{x}_{u} \right\Vert^{2} + \lambda_{y} \sum\limits_{u} \left\Vert \textbf{y}_{i} \right\Vert^{2}</a:t>
            </a:r>
            <a:endParaRPr sz="15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f0923c56c6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f0923c56c6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f0923c56c6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f0923c56c6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f0923c56c6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f0923c56c6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f042506b1f_0_1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gf042506b1f_0_11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f0923c56c6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f0923c56c6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f042506b1f_0_2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f042506b1f_0_2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https://buildingrecommenders.wordpress.com/2015/11/18/recommender-systems-in-netflix/</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f042506b1f_0_2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f042506b1f_0_2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f042506b1f_0_2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f042506b1f_0_2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sz="1400">
                <a:solidFill>
                  <a:schemeClr val="dk1"/>
                </a:solidFill>
              </a:rPr>
              <a:t>https://buildingrecommenders.wordpress.com/2015/11/18/recommender-systems-in-netflix/</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f042506b1f_0_2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f042506b1f_0_2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f042506b1f_0_2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f042506b1f_0_2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f042506b1f_0_2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f042506b1f_0_2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f0923c56c6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f0923c56c6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f042506b1f_0_2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f042506b1f_0_2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https://alex.smola.org/teaching/10-701-15/slides/8_Recommender.pdf</a:t>
            </a:r>
            <a:endParaRPr/>
          </a:p>
          <a:p>
            <a:pPr indent="0" lvl="0" marL="0" rtl="0" algn="l">
              <a:spcBef>
                <a:spcPts val="0"/>
              </a:spcBef>
              <a:spcAft>
                <a:spcPts val="0"/>
              </a:spcAft>
              <a:buNone/>
            </a:pPr>
            <a:r>
              <a:rPr lang="en" u="sng">
                <a:solidFill>
                  <a:schemeClr val="hlink"/>
                </a:solidFill>
                <a:hlinkClick r:id="rId3"/>
              </a:rPr>
              <a:t>http://www.benfrederickson.com/distance-metrics/</a:t>
            </a:r>
            <a:endParaRPr/>
          </a:p>
          <a:p>
            <a:pPr indent="0" lvl="0" marL="0" rtl="0" algn="l">
              <a:spcBef>
                <a:spcPts val="0"/>
              </a:spcBef>
              <a:spcAft>
                <a:spcPts val="0"/>
              </a:spcAft>
              <a:buNone/>
            </a:pPr>
            <a:r>
              <a:rPr lang="en"/>
              <a:t>Adversarial RecSys </a:t>
            </a:r>
            <a:r>
              <a:rPr lang="en" u="sng">
                <a:solidFill>
                  <a:schemeClr val="hlink"/>
                </a:solidFill>
                <a:hlinkClick r:id="rId4"/>
              </a:rPr>
              <a:t>https://github.com/sisinflab/amlrecsys-tutorial/blob/master/Tutorial-AL4Rec%40ECIR2021.pdf</a:t>
            </a:r>
            <a:endParaRPr/>
          </a:p>
          <a:p>
            <a:pPr indent="0" lvl="0" marL="0" rtl="0" algn="l">
              <a:spcBef>
                <a:spcPts val="0"/>
              </a:spcBef>
              <a:spcAft>
                <a:spcPts val="0"/>
              </a:spcAft>
              <a:buNone/>
            </a:pPr>
            <a:r>
              <a:rPr lang="en"/>
              <a:t>Compilado </a:t>
            </a:r>
            <a:r>
              <a:rPr lang="en" u="sng">
                <a:solidFill>
                  <a:schemeClr val="hlink"/>
                </a:solidFill>
                <a:hlinkClick r:id="rId5"/>
              </a:rPr>
              <a:t>https://github.com/brylevkirill/notes/blob/master/Recommender%20Systems.md</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Vid </a:t>
            </a:r>
            <a:r>
              <a:rPr lang="en" u="sng">
                <a:solidFill>
                  <a:schemeClr val="hlink"/>
                </a:solidFill>
                <a:hlinkClick r:id="rId6"/>
              </a:rPr>
              <a:t>https://www.youtube.com/watch?v=bLhq63ygoU8</a:t>
            </a:r>
            <a:endParaRPr>
              <a:solidFill>
                <a:schemeClr val="dk1"/>
              </a:solidFill>
            </a:endParaRPr>
          </a:p>
          <a:p>
            <a:pPr indent="0" lvl="0" marL="0" rtl="0" algn="l">
              <a:spcBef>
                <a:spcPts val="0"/>
              </a:spcBef>
              <a:spcAft>
                <a:spcPts val="0"/>
              </a:spcAft>
              <a:buNone/>
            </a:pPr>
            <a:r>
              <a:rPr lang="en"/>
              <a:t>Slides </a:t>
            </a:r>
            <a:r>
              <a:rPr lang="en" u="sng">
                <a:solidFill>
                  <a:schemeClr val="hlink"/>
                </a:solidFill>
                <a:hlinkClick r:id="rId7"/>
              </a:rPr>
              <a:t>https://www.slideshare.net/xamat/recommender-systems-machine-learning-summer-school-2014-cmu</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8"/>
              </a:rPr>
              <a:t>https://jessesw.com/Rec-System/</a:t>
            </a:r>
            <a:endParaRPr/>
          </a:p>
          <a:p>
            <a:pPr indent="0" lvl="0" marL="0" rtl="0" algn="l">
              <a:spcBef>
                <a:spcPts val="0"/>
              </a:spcBef>
              <a:spcAft>
                <a:spcPts val="0"/>
              </a:spcAft>
              <a:buNone/>
            </a:pPr>
            <a:r>
              <a:rPr lang="en" u="sng">
                <a:solidFill>
                  <a:schemeClr val="hlink"/>
                </a:solidFill>
                <a:hlinkClick r:id="rId9"/>
              </a:rPr>
              <a:t>https://gist.github.com/victorkohler/cf897d86a29ab159b167584725f9b8c3</a:t>
            </a:r>
            <a:endParaRPr/>
          </a:p>
          <a:p>
            <a:pPr indent="0" lvl="0" marL="0" rtl="0" algn="l">
              <a:spcBef>
                <a:spcPts val="0"/>
              </a:spcBef>
              <a:spcAft>
                <a:spcPts val="0"/>
              </a:spcAft>
              <a:buNone/>
            </a:pPr>
            <a:r>
              <a:rPr lang="en" u="sng">
                <a:solidFill>
                  <a:schemeClr val="hlink"/>
                </a:solidFill>
                <a:hlinkClick r:id="rId10"/>
              </a:rPr>
              <a:t>https://medium.com/radon-dev/als-implicit-collaborative-filtering-5ed653ba39fe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Explicar ALS?</a:t>
            </a:r>
            <a:endParaRPr/>
          </a:p>
          <a:p>
            <a:pPr indent="-298450" lvl="0" marL="457200" rtl="0" algn="l">
              <a:spcBef>
                <a:spcPts val="0"/>
              </a:spcBef>
              <a:spcAft>
                <a:spcPts val="0"/>
              </a:spcAft>
              <a:buSzPts val="1100"/>
              <a:buChar char="-"/>
            </a:pPr>
            <a:r>
              <a:rPr lang="en" u="sng">
                <a:solidFill>
                  <a:schemeClr val="hlink"/>
                </a:solidFill>
                <a:hlinkClick r:id="rId11"/>
              </a:rPr>
              <a:t>https://nbviewer.jupyter.org/github/jmsteinw/Notebooks/blob/master/RecEngine_NB.ipynb</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f042506b1f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f042506b1f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f042506b1f_0_1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f042506b1f_0_1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f042506b1f_0_1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f042506b1f_0_1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f042506b1f_0_1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f042506b1f_0_1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f042506b1f_0_1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f042506b1f_0_1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3" name="Shape 53"/>
        <p:cNvGrpSpPr/>
        <p:nvPr/>
      </p:nvGrpSpPr>
      <p:grpSpPr>
        <a:xfrm>
          <a:off x="0" y="0"/>
          <a:ext cx="0" cy="0"/>
          <a:chOff x="0" y="0"/>
          <a:chExt cx="0" cy="0"/>
        </a:xfrm>
      </p:grpSpPr>
      <p:sp>
        <p:nvSpPr>
          <p:cNvPr id="54" name="Google Shape;54;p14"/>
          <p:cNvSpPr txBox="1"/>
          <p:nvPr>
            <p:ph type="ctrTitle"/>
          </p:nvPr>
        </p:nvSpPr>
        <p:spPr>
          <a:xfrm>
            <a:off x="561900" y="1360475"/>
            <a:ext cx="8172600" cy="1508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4500"/>
              <a:buFont typeface="Montserrat ExtraLight"/>
              <a:buNone/>
              <a:defRPr sz="4500">
                <a:solidFill>
                  <a:schemeClr val="lt1"/>
                </a:solidFill>
                <a:latin typeface="Montserrat ExtraLight"/>
                <a:ea typeface="Montserrat ExtraLight"/>
                <a:cs typeface="Montserrat ExtraLight"/>
                <a:sym typeface="Montserrat ExtraLight"/>
              </a:defRPr>
            </a:lvl1pPr>
            <a:lvl2pPr lvl="1" rtl="0" algn="ctr">
              <a:lnSpc>
                <a:spcPct val="100000"/>
              </a:lnSpc>
              <a:spcBef>
                <a:spcPts val="0"/>
              </a:spcBef>
              <a:spcAft>
                <a:spcPts val="0"/>
              </a:spcAft>
              <a:buClr>
                <a:schemeClr val="lt1"/>
              </a:buClr>
              <a:buSzPts val="5800"/>
              <a:buNone/>
              <a:defRPr sz="5800">
                <a:solidFill>
                  <a:schemeClr val="lt1"/>
                </a:solidFill>
              </a:defRPr>
            </a:lvl2pPr>
            <a:lvl3pPr lvl="2" rtl="0" algn="ctr">
              <a:lnSpc>
                <a:spcPct val="100000"/>
              </a:lnSpc>
              <a:spcBef>
                <a:spcPts val="0"/>
              </a:spcBef>
              <a:spcAft>
                <a:spcPts val="0"/>
              </a:spcAft>
              <a:buClr>
                <a:schemeClr val="lt1"/>
              </a:buClr>
              <a:buSzPts val="5800"/>
              <a:buNone/>
              <a:defRPr sz="5800">
                <a:solidFill>
                  <a:schemeClr val="lt1"/>
                </a:solidFill>
              </a:defRPr>
            </a:lvl3pPr>
            <a:lvl4pPr lvl="3" rtl="0" algn="ctr">
              <a:lnSpc>
                <a:spcPct val="100000"/>
              </a:lnSpc>
              <a:spcBef>
                <a:spcPts val="0"/>
              </a:spcBef>
              <a:spcAft>
                <a:spcPts val="0"/>
              </a:spcAft>
              <a:buClr>
                <a:schemeClr val="lt1"/>
              </a:buClr>
              <a:buSzPts val="5800"/>
              <a:buNone/>
              <a:defRPr sz="5800">
                <a:solidFill>
                  <a:schemeClr val="lt1"/>
                </a:solidFill>
              </a:defRPr>
            </a:lvl4pPr>
            <a:lvl5pPr lvl="4" rtl="0" algn="ctr">
              <a:lnSpc>
                <a:spcPct val="100000"/>
              </a:lnSpc>
              <a:spcBef>
                <a:spcPts val="0"/>
              </a:spcBef>
              <a:spcAft>
                <a:spcPts val="0"/>
              </a:spcAft>
              <a:buClr>
                <a:schemeClr val="lt1"/>
              </a:buClr>
              <a:buSzPts val="5800"/>
              <a:buNone/>
              <a:defRPr sz="5800">
                <a:solidFill>
                  <a:schemeClr val="lt1"/>
                </a:solidFill>
              </a:defRPr>
            </a:lvl5pPr>
            <a:lvl6pPr lvl="5" rtl="0" algn="ctr">
              <a:lnSpc>
                <a:spcPct val="100000"/>
              </a:lnSpc>
              <a:spcBef>
                <a:spcPts val="0"/>
              </a:spcBef>
              <a:spcAft>
                <a:spcPts val="0"/>
              </a:spcAft>
              <a:buClr>
                <a:schemeClr val="lt1"/>
              </a:buClr>
              <a:buSzPts val="5800"/>
              <a:buNone/>
              <a:defRPr sz="5800">
                <a:solidFill>
                  <a:schemeClr val="lt1"/>
                </a:solidFill>
              </a:defRPr>
            </a:lvl6pPr>
            <a:lvl7pPr lvl="6" rtl="0" algn="ctr">
              <a:lnSpc>
                <a:spcPct val="100000"/>
              </a:lnSpc>
              <a:spcBef>
                <a:spcPts val="0"/>
              </a:spcBef>
              <a:spcAft>
                <a:spcPts val="0"/>
              </a:spcAft>
              <a:buClr>
                <a:schemeClr val="lt1"/>
              </a:buClr>
              <a:buSzPts val="5800"/>
              <a:buNone/>
              <a:defRPr sz="5800">
                <a:solidFill>
                  <a:schemeClr val="lt1"/>
                </a:solidFill>
              </a:defRPr>
            </a:lvl7pPr>
            <a:lvl8pPr lvl="7" rtl="0" algn="ctr">
              <a:lnSpc>
                <a:spcPct val="100000"/>
              </a:lnSpc>
              <a:spcBef>
                <a:spcPts val="0"/>
              </a:spcBef>
              <a:spcAft>
                <a:spcPts val="0"/>
              </a:spcAft>
              <a:buClr>
                <a:schemeClr val="lt1"/>
              </a:buClr>
              <a:buSzPts val="5800"/>
              <a:buNone/>
              <a:defRPr sz="5800">
                <a:solidFill>
                  <a:schemeClr val="lt1"/>
                </a:solidFill>
              </a:defRPr>
            </a:lvl8pPr>
            <a:lvl9pPr lvl="8" rtl="0" algn="ctr">
              <a:lnSpc>
                <a:spcPct val="100000"/>
              </a:lnSpc>
              <a:spcBef>
                <a:spcPts val="0"/>
              </a:spcBef>
              <a:spcAft>
                <a:spcPts val="0"/>
              </a:spcAft>
              <a:buClr>
                <a:schemeClr val="lt1"/>
              </a:buClr>
              <a:buSzPts val="5800"/>
              <a:buNone/>
              <a:defRPr sz="5800">
                <a:solidFill>
                  <a:schemeClr val="lt1"/>
                </a:solidFill>
              </a:defRPr>
            </a:lvl9pPr>
          </a:lstStyle>
          <a:p/>
        </p:txBody>
      </p:sp>
      <p:sp>
        <p:nvSpPr>
          <p:cNvPr id="55" name="Google Shape;55;p14"/>
          <p:cNvSpPr txBox="1"/>
          <p:nvPr>
            <p:ph idx="1" type="subTitle"/>
          </p:nvPr>
        </p:nvSpPr>
        <p:spPr>
          <a:xfrm>
            <a:off x="2237700" y="2477975"/>
            <a:ext cx="4821000" cy="248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2800"/>
              <a:buFont typeface="Montserrat"/>
              <a:buNone/>
              <a:defRPr sz="1400">
                <a:solidFill>
                  <a:schemeClr val="lt1"/>
                </a:solidFill>
                <a:latin typeface="Montserrat"/>
                <a:ea typeface="Montserrat"/>
                <a:cs typeface="Montserrat"/>
                <a:sym typeface="Montserrat"/>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
        <p:nvSpPr>
          <p:cNvPr id="56" name="Google Shape;56;p14"/>
          <p:cNvSpPr/>
          <p:nvPr/>
        </p:nvSpPr>
        <p:spPr>
          <a:xfrm>
            <a:off x="0" y="0"/>
            <a:ext cx="9179100" cy="5143500"/>
          </a:xfrm>
          <a:prstGeom prst="frame">
            <a:avLst>
              <a:gd fmla="val 3424"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7" name="Shape 57"/>
        <p:cNvGrpSpPr/>
        <p:nvPr/>
      </p:nvGrpSpPr>
      <p:grpSpPr>
        <a:xfrm>
          <a:off x="0" y="0"/>
          <a:ext cx="0" cy="0"/>
          <a:chOff x="0" y="0"/>
          <a:chExt cx="0" cy="0"/>
        </a:xfrm>
      </p:grpSpPr>
      <p:sp>
        <p:nvSpPr>
          <p:cNvPr id="58" name="Google Shape;58;p15"/>
          <p:cNvSpPr txBox="1"/>
          <p:nvPr>
            <p:ph idx="1" type="body"/>
          </p:nvPr>
        </p:nvSpPr>
        <p:spPr>
          <a:xfrm>
            <a:off x="713225" y="1119875"/>
            <a:ext cx="6215100" cy="3867900"/>
          </a:xfrm>
          <a:prstGeom prst="rect">
            <a:avLst/>
          </a:prstGeom>
          <a:noFill/>
          <a:ln>
            <a:noFill/>
          </a:ln>
        </p:spPr>
        <p:txBody>
          <a:bodyPr anchorCtr="0" anchor="t" bIns="91425" lIns="91425" spcFirstLastPara="1" rIns="91425" wrap="square" tIns="91425">
            <a:noAutofit/>
          </a:bodyPr>
          <a:lstStyle>
            <a:lvl1pPr indent="-349250" lvl="0" marL="457200" rtl="0" algn="l">
              <a:lnSpc>
                <a:spcPct val="100000"/>
              </a:lnSpc>
              <a:spcBef>
                <a:spcPts val="0"/>
              </a:spcBef>
              <a:spcAft>
                <a:spcPts val="0"/>
              </a:spcAft>
              <a:buClr>
                <a:schemeClr val="dk1"/>
              </a:buClr>
              <a:buSzPts val="1900"/>
              <a:buFont typeface="Barlow"/>
              <a:buAutoNum type="arabicPeriod"/>
              <a:defRPr sz="1200">
                <a:solidFill>
                  <a:schemeClr val="dk1"/>
                </a:solidFill>
              </a:defRPr>
            </a:lvl1pPr>
            <a:lvl2pPr indent="-317500" lvl="1" marL="914400" rtl="0" algn="l">
              <a:lnSpc>
                <a:spcPct val="100000"/>
              </a:lnSpc>
              <a:spcBef>
                <a:spcPts val="1600"/>
              </a:spcBef>
              <a:spcAft>
                <a:spcPts val="0"/>
              </a:spcAft>
              <a:buClr>
                <a:schemeClr val="dk1"/>
              </a:buClr>
              <a:buSzPts val="1400"/>
              <a:buChar char="○"/>
              <a:defRPr sz="1200">
                <a:solidFill>
                  <a:schemeClr val="dk1"/>
                </a:solidFill>
              </a:defRPr>
            </a:lvl2pPr>
            <a:lvl3pPr indent="-317500" lvl="2" marL="1371600" rtl="0" algn="l">
              <a:lnSpc>
                <a:spcPct val="115000"/>
              </a:lnSpc>
              <a:spcBef>
                <a:spcPts val="1600"/>
              </a:spcBef>
              <a:spcAft>
                <a:spcPts val="0"/>
              </a:spcAft>
              <a:buClr>
                <a:schemeClr val="dk1"/>
              </a:buClr>
              <a:buSzPts val="1400"/>
              <a:buChar char="■"/>
              <a:defRPr>
                <a:solidFill>
                  <a:schemeClr val="dk1"/>
                </a:solidFill>
              </a:defRPr>
            </a:lvl3pPr>
            <a:lvl4pPr indent="-317500" lvl="3" marL="1828800" rtl="0" algn="l">
              <a:lnSpc>
                <a:spcPct val="115000"/>
              </a:lnSpc>
              <a:spcBef>
                <a:spcPts val="1600"/>
              </a:spcBef>
              <a:spcAft>
                <a:spcPts val="0"/>
              </a:spcAft>
              <a:buClr>
                <a:schemeClr val="dk1"/>
              </a:buClr>
              <a:buSzPts val="1400"/>
              <a:buChar char="●"/>
              <a:defRPr>
                <a:solidFill>
                  <a:schemeClr val="dk1"/>
                </a:solidFill>
              </a:defRPr>
            </a:lvl4pPr>
            <a:lvl5pPr indent="-317500" lvl="4" marL="2286000" rtl="0" algn="l">
              <a:lnSpc>
                <a:spcPct val="115000"/>
              </a:lnSpc>
              <a:spcBef>
                <a:spcPts val="1600"/>
              </a:spcBef>
              <a:spcAft>
                <a:spcPts val="0"/>
              </a:spcAft>
              <a:buClr>
                <a:schemeClr val="dk1"/>
              </a:buClr>
              <a:buSzPts val="1400"/>
              <a:buChar char="○"/>
              <a:defRPr>
                <a:solidFill>
                  <a:schemeClr val="dk1"/>
                </a:solidFill>
              </a:defRPr>
            </a:lvl5pPr>
            <a:lvl6pPr indent="-317500" lvl="5" marL="2743200" rtl="0" algn="l">
              <a:lnSpc>
                <a:spcPct val="115000"/>
              </a:lnSpc>
              <a:spcBef>
                <a:spcPts val="1600"/>
              </a:spcBef>
              <a:spcAft>
                <a:spcPts val="0"/>
              </a:spcAft>
              <a:buClr>
                <a:schemeClr val="dk1"/>
              </a:buClr>
              <a:buSzPts val="1400"/>
              <a:buChar char="■"/>
              <a:defRPr>
                <a:solidFill>
                  <a:schemeClr val="dk1"/>
                </a:solidFill>
              </a:defRPr>
            </a:lvl6pPr>
            <a:lvl7pPr indent="-317500" lvl="6" marL="3200400" rtl="0" algn="l">
              <a:lnSpc>
                <a:spcPct val="115000"/>
              </a:lnSpc>
              <a:spcBef>
                <a:spcPts val="1600"/>
              </a:spcBef>
              <a:spcAft>
                <a:spcPts val="0"/>
              </a:spcAft>
              <a:buClr>
                <a:schemeClr val="dk1"/>
              </a:buClr>
              <a:buSzPts val="1400"/>
              <a:buChar char="●"/>
              <a:defRPr>
                <a:solidFill>
                  <a:schemeClr val="dk1"/>
                </a:solidFill>
              </a:defRPr>
            </a:lvl7pPr>
            <a:lvl8pPr indent="-317500" lvl="7" marL="3657600" rtl="0" algn="l">
              <a:lnSpc>
                <a:spcPct val="115000"/>
              </a:lnSpc>
              <a:spcBef>
                <a:spcPts val="1600"/>
              </a:spcBef>
              <a:spcAft>
                <a:spcPts val="0"/>
              </a:spcAft>
              <a:buClr>
                <a:schemeClr val="dk1"/>
              </a:buClr>
              <a:buSzPts val="1400"/>
              <a:buChar char="○"/>
              <a:defRPr>
                <a:solidFill>
                  <a:schemeClr val="dk1"/>
                </a:solidFill>
              </a:defRPr>
            </a:lvl8pPr>
            <a:lvl9pPr indent="-317500" lvl="8" marL="4114800" rtl="0" algn="l">
              <a:lnSpc>
                <a:spcPct val="115000"/>
              </a:lnSpc>
              <a:spcBef>
                <a:spcPts val="1600"/>
              </a:spcBef>
              <a:spcAft>
                <a:spcPts val="1600"/>
              </a:spcAft>
              <a:buClr>
                <a:schemeClr val="dk1"/>
              </a:buClr>
              <a:buSzPts val="1400"/>
              <a:buChar char="■"/>
              <a:defRPr>
                <a:solidFill>
                  <a:schemeClr val="dk1"/>
                </a:solidFill>
              </a:defRPr>
            </a:lvl9pPr>
          </a:lstStyle>
          <a:p/>
        </p:txBody>
      </p:sp>
      <p:sp>
        <p:nvSpPr>
          <p:cNvPr id="59" name="Google Shape;59;p15"/>
          <p:cNvSpPr txBox="1"/>
          <p:nvPr>
            <p:ph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rtl="0" algn="l">
              <a:lnSpc>
                <a:spcPct val="100000"/>
              </a:lnSpc>
              <a:spcBef>
                <a:spcPts val="0"/>
              </a:spcBef>
              <a:spcAft>
                <a:spcPts val="0"/>
              </a:spcAft>
              <a:buClr>
                <a:schemeClr val="dk1"/>
              </a:buClr>
              <a:buSzPts val="3000"/>
              <a:buNone/>
              <a:defRPr>
                <a:solidFill>
                  <a:schemeClr val="dk1"/>
                </a:solidFill>
              </a:defRPr>
            </a:lvl2pPr>
            <a:lvl3pPr lvl="2" rtl="0" algn="l">
              <a:lnSpc>
                <a:spcPct val="100000"/>
              </a:lnSpc>
              <a:spcBef>
                <a:spcPts val="0"/>
              </a:spcBef>
              <a:spcAft>
                <a:spcPts val="0"/>
              </a:spcAft>
              <a:buClr>
                <a:schemeClr val="dk1"/>
              </a:buClr>
              <a:buSzPts val="3000"/>
              <a:buNone/>
              <a:defRPr>
                <a:solidFill>
                  <a:schemeClr val="dk1"/>
                </a:solidFill>
              </a:defRPr>
            </a:lvl3pPr>
            <a:lvl4pPr lvl="3" rtl="0" algn="l">
              <a:lnSpc>
                <a:spcPct val="100000"/>
              </a:lnSpc>
              <a:spcBef>
                <a:spcPts val="0"/>
              </a:spcBef>
              <a:spcAft>
                <a:spcPts val="0"/>
              </a:spcAft>
              <a:buClr>
                <a:schemeClr val="dk1"/>
              </a:buClr>
              <a:buSzPts val="3000"/>
              <a:buNone/>
              <a:defRPr>
                <a:solidFill>
                  <a:schemeClr val="dk1"/>
                </a:solidFill>
              </a:defRPr>
            </a:lvl4pPr>
            <a:lvl5pPr lvl="4" rtl="0" algn="l">
              <a:lnSpc>
                <a:spcPct val="100000"/>
              </a:lnSpc>
              <a:spcBef>
                <a:spcPts val="0"/>
              </a:spcBef>
              <a:spcAft>
                <a:spcPts val="0"/>
              </a:spcAft>
              <a:buClr>
                <a:schemeClr val="dk1"/>
              </a:buClr>
              <a:buSzPts val="3000"/>
              <a:buNone/>
              <a:defRPr>
                <a:solidFill>
                  <a:schemeClr val="dk1"/>
                </a:solidFill>
              </a:defRPr>
            </a:lvl5pPr>
            <a:lvl6pPr lvl="5" rtl="0" algn="l">
              <a:lnSpc>
                <a:spcPct val="100000"/>
              </a:lnSpc>
              <a:spcBef>
                <a:spcPts val="0"/>
              </a:spcBef>
              <a:spcAft>
                <a:spcPts val="0"/>
              </a:spcAft>
              <a:buClr>
                <a:schemeClr val="dk1"/>
              </a:buClr>
              <a:buSzPts val="3000"/>
              <a:buNone/>
              <a:defRPr>
                <a:solidFill>
                  <a:schemeClr val="dk1"/>
                </a:solidFill>
              </a:defRPr>
            </a:lvl6pPr>
            <a:lvl7pPr lvl="6" rtl="0" algn="l">
              <a:lnSpc>
                <a:spcPct val="100000"/>
              </a:lnSpc>
              <a:spcBef>
                <a:spcPts val="0"/>
              </a:spcBef>
              <a:spcAft>
                <a:spcPts val="0"/>
              </a:spcAft>
              <a:buClr>
                <a:schemeClr val="dk1"/>
              </a:buClr>
              <a:buSzPts val="3000"/>
              <a:buNone/>
              <a:defRPr>
                <a:solidFill>
                  <a:schemeClr val="dk1"/>
                </a:solidFill>
              </a:defRPr>
            </a:lvl7pPr>
            <a:lvl8pPr lvl="7" rtl="0" algn="l">
              <a:lnSpc>
                <a:spcPct val="100000"/>
              </a:lnSpc>
              <a:spcBef>
                <a:spcPts val="0"/>
              </a:spcBef>
              <a:spcAft>
                <a:spcPts val="0"/>
              </a:spcAft>
              <a:buClr>
                <a:schemeClr val="dk1"/>
              </a:buClr>
              <a:buSzPts val="3000"/>
              <a:buNone/>
              <a:defRPr>
                <a:solidFill>
                  <a:schemeClr val="dk1"/>
                </a:solidFill>
              </a:defRPr>
            </a:lvl8pPr>
            <a:lvl9pPr lvl="8" rtl="0" algn="l">
              <a:lnSpc>
                <a:spcPct val="100000"/>
              </a:lnSpc>
              <a:spcBef>
                <a:spcPts val="0"/>
              </a:spcBef>
              <a:spcAft>
                <a:spcPts val="0"/>
              </a:spcAft>
              <a:buClr>
                <a:schemeClr val="dk1"/>
              </a:buClr>
              <a:buSzPts val="3000"/>
              <a:buNone/>
              <a:defRPr>
                <a:solidFill>
                  <a:schemeClr val="dk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bg>
      <p:bgPr>
        <a:solidFill>
          <a:schemeClr val="dk1"/>
        </a:solidFill>
      </p:bgPr>
    </p:bg>
    <p:spTree>
      <p:nvGrpSpPr>
        <p:cNvPr id="60" name="Shape 60"/>
        <p:cNvGrpSpPr/>
        <p:nvPr/>
      </p:nvGrpSpPr>
      <p:grpSpPr>
        <a:xfrm>
          <a:off x="0" y="0"/>
          <a:ext cx="0" cy="0"/>
          <a:chOff x="0" y="0"/>
          <a:chExt cx="0" cy="0"/>
        </a:xfrm>
      </p:grpSpPr>
      <p:sp>
        <p:nvSpPr>
          <p:cNvPr id="61" name="Google Shape;61;p16"/>
          <p:cNvSpPr txBox="1"/>
          <p:nvPr>
            <p:ph type="title"/>
          </p:nvPr>
        </p:nvSpPr>
        <p:spPr>
          <a:xfrm>
            <a:off x="4936350" y="2198975"/>
            <a:ext cx="2807100" cy="325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62" name="Google Shape;62;p16"/>
          <p:cNvSpPr txBox="1"/>
          <p:nvPr>
            <p:ph idx="2" type="title"/>
          </p:nvPr>
        </p:nvSpPr>
        <p:spPr>
          <a:xfrm>
            <a:off x="4327946" y="1359750"/>
            <a:ext cx="684600" cy="2904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63" name="Google Shape;63;p16"/>
          <p:cNvSpPr txBox="1"/>
          <p:nvPr>
            <p:ph idx="3" type="title"/>
          </p:nvPr>
        </p:nvSpPr>
        <p:spPr>
          <a:xfrm>
            <a:off x="4327946" y="2227673"/>
            <a:ext cx="684600" cy="2904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64" name="Google Shape;64;p16"/>
          <p:cNvSpPr txBox="1"/>
          <p:nvPr>
            <p:ph idx="4" type="title"/>
          </p:nvPr>
        </p:nvSpPr>
        <p:spPr>
          <a:xfrm>
            <a:off x="4936350" y="3944025"/>
            <a:ext cx="2719500" cy="325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65" name="Google Shape;65;p16"/>
          <p:cNvSpPr txBox="1"/>
          <p:nvPr>
            <p:ph idx="5" type="title"/>
          </p:nvPr>
        </p:nvSpPr>
        <p:spPr>
          <a:xfrm>
            <a:off x="4936350" y="1359750"/>
            <a:ext cx="2719500" cy="325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66" name="Google Shape;66;p16"/>
          <p:cNvSpPr txBox="1"/>
          <p:nvPr>
            <p:ph idx="6" type="title"/>
          </p:nvPr>
        </p:nvSpPr>
        <p:spPr>
          <a:xfrm>
            <a:off x="4936350" y="3076100"/>
            <a:ext cx="2719500" cy="325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67" name="Google Shape;67;p16"/>
          <p:cNvSpPr txBox="1"/>
          <p:nvPr>
            <p:ph idx="7" type="title"/>
          </p:nvPr>
        </p:nvSpPr>
        <p:spPr>
          <a:xfrm>
            <a:off x="4327946" y="3076100"/>
            <a:ext cx="684600" cy="2904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68" name="Google Shape;68;p16"/>
          <p:cNvSpPr txBox="1"/>
          <p:nvPr>
            <p:ph idx="8" type="title"/>
          </p:nvPr>
        </p:nvSpPr>
        <p:spPr>
          <a:xfrm>
            <a:off x="4327946" y="3944023"/>
            <a:ext cx="684600" cy="2904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69" name="Google Shape;69;p16"/>
          <p:cNvSpPr txBox="1"/>
          <p:nvPr>
            <p:ph idx="1" type="subTitle"/>
          </p:nvPr>
        </p:nvSpPr>
        <p:spPr>
          <a:xfrm>
            <a:off x="4936350" y="1759120"/>
            <a:ext cx="2454000" cy="236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70" name="Google Shape;70;p16"/>
          <p:cNvSpPr txBox="1"/>
          <p:nvPr>
            <p:ph idx="9" type="subTitle"/>
          </p:nvPr>
        </p:nvSpPr>
        <p:spPr>
          <a:xfrm>
            <a:off x="4936350" y="3475470"/>
            <a:ext cx="2454000" cy="236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71" name="Google Shape;71;p16"/>
          <p:cNvSpPr txBox="1"/>
          <p:nvPr>
            <p:ph idx="13" type="subTitle"/>
          </p:nvPr>
        </p:nvSpPr>
        <p:spPr>
          <a:xfrm>
            <a:off x="4936350" y="2545123"/>
            <a:ext cx="2454000" cy="236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72" name="Google Shape;72;p16"/>
          <p:cNvSpPr txBox="1"/>
          <p:nvPr>
            <p:ph idx="14" type="subTitle"/>
          </p:nvPr>
        </p:nvSpPr>
        <p:spPr>
          <a:xfrm>
            <a:off x="5007848" y="4290173"/>
            <a:ext cx="2454000" cy="236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73" name="Google Shape;73;p16"/>
          <p:cNvSpPr txBox="1"/>
          <p:nvPr>
            <p:ph idx="15" type="title"/>
          </p:nvPr>
        </p:nvSpPr>
        <p:spPr>
          <a:xfrm>
            <a:off x="4327950" y="530725"/>
            <a:ext cx="3769200" cy="52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600"/>
              <a:buFont typeface="Montserrat"/>
              <a:buNone/>
              <a:defRPr sz="2600">
                <a:solidFill>
                  <a:schemeClr val="lt1"/>
                </a:solidFill>
                <a:latin typeface="Montserrat"/>
                <a:ea typeface="Montserrat"/>
                <a:cs typeface="Montserrat"/>
                <a:sym typeface="Montserrat"/>
              </a:defRPr>
            </a:lvl1pPr>
            <a:lvl2pPr lvl="1" rtl="0" algn="l">
              <a:lnSpc>
                <a:spcPct val="100000"/>
              </a:lnSpc>
              <a:spcBef>
                <a:spcPts val="0"/>
              </a:spcBef>
              <a:spcAft>
                <a:spcPts val="0"/>
              </a:spcAft>
              <a:buClr>
                <a:schemeClr val="lt1"/>
              </a:buClr>
              <a:buSzPts val="2600"/>
              <a:buNone/>
              <a:defRPr sz="2600">
                <a:solidFill>
                  <a:schemeClr val="lt1"/>
                </a:solidFill>
              </a:defRPr>
            </a:lvl2pPr>
            <a:lvl3pPr lvl="2" rtl="0" algn="l">
              <a:lnSpc>
                <a:spcPct val="100000"/>
              </a:lnSpc>
              <a:spcBef>
                <a:spcPts val="0"/>
              </a:spcBef>
              <a:spcAft>
                <a:spcPts val="0"/>
              </a:spcAft>
              <a:buClr>
                <a:schemeClr val="lt1"/>
              </a:buClr>
              <a:buSzPts val="2600"/>
              <a:buNone/>
              <a:defRPr sz="2600">
                <a:solidFill>
                  <a:schemeClr val="lt1"/>
                </a:solidFill>
              </a:defRPr>
            </a:lvl3pPr>
            <a:lvl4pPr lvl="3" rtl="0" algn="l">
              <a:lnSpc>
                <a:spcPct val="100000"/>
              </a:lnSpc>
              <a:spcBef>
                <a:spcPts val="0"/>
              </a:spcBef>
              <a:spcAft>
                <a:spcPts val="0"/>
              </a:spcAft>
              <a:buClr>
                <a:schemeClr val="lt1"/>
              </a:buClr>
              <a:buSzPts val="2600"/>
              <a:buNone/>
              <a:defRPr sz="2600">
                <a:solidFill>
                  <a:schemeClr val="lt1"/>
                </a:solidFill>
              </a:defRPr>
            </a:lvl4pPr>
            <a:lvl5pPr lvl="4" rtl="0" algn="l">
              <a:lnSpc>
                <a:spcPct val="100000"/>
              </a:lnSpc>
              <a:spcBef>
                <a:spcPts val="0"/>
              </a:spcBef>
              <a:spcAft>
                <a:spcPts val="0"/>
              </a:spcAft>
              <a:buClr>
                <a:schemeClr val="lt1"/>
              </a:buClr>
              <a:buSzPts val="2600"/>
              <a:buNone/>
              <a:defRPr sz="2600">
                <a:solidFill>
                  <a:schemeClr val="lt1"/>
                </a:solidFill>
              </a:defRPr>
            </a:lvl5pPr>
            <a:lvl6pPr lvl="5" rtl="0" algn="l">
              <a:lnSpc>
                <a:spcPct val="100000"/>
              </a:lnSpc>
              <a:spcBef>
                <a:spcPts val="0"/>
              </a:spcBef>
              <a:spcAft>
                <a:spcPts val="0"/>
              </a:spcAft>
              <a:buClr>
                <a:schemeClr val="lt1"/>
              </a:buClr>
              <a:buSzPts val="2600"/>
              <a:buNone/>
              <a:defRPr sz="2600">
                <a:solidFill>
                  <a:schemeClr val="lt1"/>
                </a:solidFill>
              </a:defRPr>
            </a:lvl6pPr>
            <a:lvl7pPr lvl="6" rtl="0" algn="l">
              <a:lnSpc>
                <a:spcPct val="100000"/>
              </a:lnSpc>
              <a:spcBef>
                <a:spcPts val="0"/>
              </a:spcBef>
              <a:spcAft>
                <a:spcPts val="0"/>
              </a:spcAft>
              <a:buClr>
                <a:schemeClr val="lt1"/>
              </a:buClr>
              <a:buSzPts val="2600"/>
              <a:buNone/>
              <a:defRPr sz="2600">
                <a:solidFill>
                  <a:schemeClr val="lt1"/>
                </a:solidFill>
              </a:defRPr>
            </a:lvl7pPr>
            <a:lvl8pPr lvl="7" rtl="0" algn="l">
              <a:lnSpc>
                <a:spcPct val="100000"/>
              </a:lnSpc>
              <a:spcBef>
                <a:spcPts val="0"/>
              </a:spcBef>
              <a:spcAft>
                <a:spcPts val="0"/>
              </a:spcAft>
              <a:buClr>
                <a:schemeClr val="lt1"/>
              </a:buClr>
              <a:buSzPts val="2600"/>
              <a:buNone/>
              <a:defRPr sz="2600">
                <a:solidFill>
                  <a:schemeClr val="lt1"/>
                </a:solidFill>
              </a:defRPr>
            </a:lvl8pPr>
            <a:lvl9pPr lvl="8" rtl="0" algn="l">
              <a:lnSpc>
                <a:spcPct val="100000"/>
              </a:lnSpc>
              <a:spcBef>
                <a:spcPts val="0"/>
              </a:spcBef>
              <a:spcAft>
                <a:spcPts val="0"/>
              </a:spcAft>
              <a:buClr>
                <a:schemeClr val="lt1"/>
              </a:buClr>
              <a:buSzPts val="2600"/>
              <a:buNone/>
              <a:defRPr sz="2600">
                <a:solidFill>
                  <a:schemeClr val="lt1"/>
                </a:solidFill>
              </a:defRPr>
            </a:lvl9pPr>
          </a:lstStyle>
          <a:p/>
        </p:txBody>
      </p:sp>
      <p:sp>
        <p:nvSpPr>
          <p:cNvPr id="74" name="Google Shape;74;p16"/>
          <p:cNvSpPr/>
          <p:nvPr/>
        </p:nvSpPr>
        <p:spPr>
          <a:xfrm>
            <a:off x="0" y="0"/>
            <a:ext cx="245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5" name="Shape 75"/>
        <p:cNvGrpSpPr/>
        <p:nvPr/>
      </p:nvGrpSpPr>
      <p:grpSpPr>
        <a:xfrm>
          <a:off x="0" y="0"/>
          <a:ext cx="0" cy="0"/>
          <a:chOff x="0" y="0"/>
          <a:chExt cx="0" cy="0"/>
        </a:xfrm>
      </p:grpSpPr>
      <p:sp>
        <p:nvSpPr>
          <p:cNvPr id="76" name="Google Shape;76;p17"/>
          <p:cNvSpPr/>
          <p:nvPr/>
        </p:nvSpPr>
        <p:spPr>
          <a:xfrm>
            <a:off x="4581700" y="0"/>
            <a:ext cx="4562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7"/>
          <p:cNvSpPr txBox="1"/>
          <p:nvPr>
            <p:ph type="title"/>
          </p:nvPr>
        </p:nvSpPr>
        <p:spPr>
          <a:xfrm>
            <a:off x="5013475" y="2565792"/>
            <a:ext cx="3423600" cy="6291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Clr>
                <a:schemeClr val="lt1"/>
              </a:buClr>
              <a:buSzPts val="2600"/>
              <a:buFont typeface="Montserrat"/>
              <a:buNone/>
              <a:defRPr sz="2600">
                <a:solidFill>
                  <a:schemeClr val="lt1"/>
                </a:solidFill>
                <a:latin typeface="Montserrat"/>
                <a:ea typeface="Montserrat"/>
                <a:cs typeface="Montserrat"/>
                <a:sym typeface="Montserrat"/>
              </a:defRPr>
            </a:lvl1pPr>
            <a:lvl2pPr lvl="1" rtl="0" algn="r">
              <a:lnSpc>
                <a:spcPct val="100000"/>
              </a:lnSpc>
              <a:spcBef>
                <a:spcPts val="0"/>
              </a:spcBef>
              <a:spcAft>
                <a:spcPts val="0"/>
              </a:spcAft>
              <a:buClr>
                <a:schemeClr val="lt1"/>
              </a:buClr>
              <a:buSzPts val="3600"/>
              <a:buNone/>
              <a:defRPr sz="3600">
                <a:solidFill>
                  <a:schemeClr val="lt1"/>
                </a:solidFill>
              </a:defRPr>
            </a:lvl2pPr>
            <a:lvl3pPr lvl="2" rtl="0" algn="r">
              <a:lnSpc>
                <a:spcPct val="100000"/>
              </a:lnSpc>
              <a:spcBef>
                <a:spcPts val="0"/>
              </a:spcBef>
              <a:spcAft>
                <a:spcPts val="0"/>
              </a:spcAft>
              <a:buClr>
                <a:schemeClr val="lt1"/>
              </a:buClr>
              <a:buSzPts val="3600"/>
              <a:buNone/>
              <a:defRPr sz="3600">
                <a:solidFill>
                  <a:schemeClr val="lt1"/>
                </a:solidFill>
              </a:defRPr>
            </a:lvl3pPr>
            <a:lvl4pPr lvl="3" rtl="0" algn="r">
              <a:lnSpc>
                <a:spcPct val="100000"/>
              </a:lnSpc>
              <a:spcBef>
                <a:spcPts val="0"/>
              </a:spcBef>
              <a:spcAft>
                <a:spcPts val="0"/>
              </a:spcAft>
              <a:buClr>
                <a:schemeClr val="lt1"/>
              </a:buClr>
              <a:buSzPts val="3600"/>
              <a:buNone/>
              <a:defRPr sz="3600">
                <a:solidFill>
                  <a:schemeClr val="lt1"/>
                </a:solidFill>
              </a:defRPr>
            </a:lvl4pPr>
            <a:lvl5pPr lvl="4" rtl="0" algn="r">
              <a:lnSpc>
                <a:spcPct val="100000"/>
              </a:lnSpc>
              <a:spcBef>
                <a:spcPts val="0"/>
              </a:spcBef>
              <a:spcAft>
                <a:spcPts val="0"/>
              </a:spcAft>
              <a:buClr>
                <a:schemeClr val="lt1"/>
              </a:buClr>
              <a:buSzPts val="3600"/>
              <a:buNone/>
              <a:defRPr sz="3600">
                <a:solidFill>
                  <a:schemeClr val="lt1"/>
                </a:solidFill>
              </a:defRPr>
            </a:lvl5pPr>
            <a:lvl6pPr lvl="5" rtl="0" algn="r">
              <a:lnSpc>
                <a:spcPct val="100000"/>
              </a:lnSpc>
              <a:spcBef>
                <a:spcPts val="0"/>
              </a:spcBef>
              <a:spcAft>
                <a:spcPts val="0"/>
              </a:spcAft>
              <a:buClr>
                <a:schemeClr val="lt1"/>
              </a:buClr>
              <a:buSzPts val="3600"/>
              <a:buNone/>
              <a:defRPr sz="3600">
                <a:solidFill>
                  <a:schemeClr val="lt1"/>
                </a:solidFill>
              </a:defRPr>
            </a:lvl6pPr>
            <a:lvl7pPr lvl="6" rtl="0" algn="r">
              <a:lnSpc>
                <a:spcPct val="100000"/>
              </a:lnSpc>
              <a:spcBef>
                <a:spcPts val="0"/>
              </a:spcBef>
              <a:spcAft>
                <a:spcPts val="0"/>
              </a:spcAft>
              <a:buClr>
                <a:schemeClr val="lt1"/>
              </a:buClr>
              <a:buSzPts val="3600"/>
              <a:buNone/>
              <a:defRPr sz="3600">
                <a:solidFill>
                  <a:schemeClr val="lt1"/>
                </a:solidFill>
              </a:defRPr>
            </a:lvl7pPr>
            <a:lvl8pPr lvl="7" rtl="0" algn="r">
              <a:lnSpc>
                <a:spcPct val="100000"/>
              </a:lnSpc>
              <a:spcBef>
                <a:spcPts val="0"/>
              </a:spcBef>
              <a:spcAft>
                <a:spcPts val="0"/>
              </a:spcAft>
              <a:buClr>
                <a:schemeClr val="lt1"/>
              </a:buClr>
              <a:buSzPts val="3600"/>
              <a:buNone/>
              <a:defRPr sz="3600">
                <a:solidFill>
                  <a:schemeClr val="lt1"/>
                </a:solidFill>
              </a:defRPr>
            </a:lvl8pPr>
            <a:lvl9pPr lvl="8" rtl="0" algn="r">
              <a:lnSpc>
                <a:spcPct val="100000"/>
              </a:lnSpc>
              <a:spcBef>
                <a:spcPts val="0"/>
              </a:spcBef>
              <a:spcAft>
                <a:spcPts val="0"/>
              </a:spcAft>
              <a:buClr>
                <a:schemeClr val="lt1"/>
              </a:buClr>
              <a:buSzPts val="3600"/>
              <a:buNone/>
              <a:defRPr sz="3600">
                <a:solidFill>
                  <a:schemeClr val="lt1"/>
                </a:solidFill>
              </a:defRPr>
            </a:lvl9pPr>
          </a:lstStyle>
          <a:p/>
        </p:txBody>
      </p:sp>
      <p:sp>
        <p:nvSpPr>
          <p:cNvPr id="78" name="Google Shape;78;p17"/>
          <p:cNvSpPr txBox="1"/>
          <p:nvPr>
            <p:ph idx="2" type="title"/>
          </p:nvPr>
        </p:nvSpPr>
        <p:spPr>
          <a:xfrm>
            <a:off x="5379775" y="1501275"/>
            <a:ext cx="3057300" cy="13824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Clr>
                <a:schemeClr val="lt1"/>
              </a:buClr>
              <a:buSzPts val="7000"/>
              <a:buNone/>
              <a:defRPr sz="7000">
                <a:solidFill>
                  <a:schemeClr val="lt1"/>
                </a:solidFill>
              </a:defRPr>
            </a:lvl1pPr>
            <a:lvl2pPr lvl="1" rtl="0" algn="r">
              <a:lnSpc>
                <a:spcPct val="100000"/>
              </a:lnSpc>
              <a:spcBef>
                <a:spcPts val="0"/>
              </a:spcBef>
              <a:spcAft>
                <a:spcPts val="0"/>
              </a:spcAft>
              <a:buClr>
                <a:schemeClr val="lt1"/>
              </a:buClr>
              <a:buSzPts val="7000"/>
              <a:buNone/>
              <a:defRPr sz="7000">
                <a:solidFill>
                  <a:schemeClr val="lt1"/>
                </a:solidFill>
              </a:defRPr>
            </a:lvl2pPr>
            <a:lvl3pPr lvl="2" rtl="0" algn="r">
              <a:lnSpc>
                <a:spcPct val="100000"/>
              </a:lnSpc>
              <a:spcBef>
                <a:spcPts val="0"/>
              </a:spcBef>
              <a:spcAft>
                <a:spcPts val="0"/>
              </a:spcAft>
              <a:buClr>
                <a:schemeClr val="lt1"/>
              </a:buClr>
              <a:buSzPts val="7000"/>
              <a:buNone/>
              <a:defRPr sz="7000">
                <a:solidFill>
                  <a:schemeClr val="lt1"/>
                </a:solidFill>
              </a:defRPr>
            </a:lvl3pPr>
            <a:lvl4pPr lvl="3" rtl="0" algn="r">
              <a:lnSpc>
                <a:spcPct val="100000"/>
              </a:lnSpc>
              <a:spcBef>
                <a:spcPts val="0"/>
              </a:spcBef>
              <a:spcAft>
                <a:spcPts val="0"/>
              </a:spcAft>
              <a:buClr>
                <a:schemeClr val="lt1"/>
              </a:buClr>
              <a:buSzPts val="7000"/>
              <a:buNone/>
              <a:defRPr sz="7000">
                <a:solidFill>
                  <a:schemeClr val="lt1"/>
                </a:solidFill>
              </a:defRPr>
            </a:lvl4pPr>
            <a:lvl5pPr lvl="4" rtl="0" algn="r">
              <a:lnSpc>
                <a:spcPct val="100000"/>
              </a:lnSpc>
              <a:spcBef>
                <a:spcPts val="0"/>
              </a:spcBef>
              <a:spcAft>
                <a:spcPts val="0"/>
              </a:spcAft>
              <a:buClr>
                <a:schemeClr val="lt1"/>
              </a:buClr>
              <a:buSzPts val="7000"/>
              <a:buNone/>
              <a:defRPr sz="7000">
                <a:solidFill>
                  <a:schemeClr val="lt1"/>
                </a:solidFill>
              </a:defRPr>
            </a:lvl5pPr>
            <a:lvl6pPr lvl="5" rtl="0" algn="r">
              <a:lnSpc>
                <a:spcPct val="100000"/>
              </a:lnSpc>
              <a:spcBef>
                <a:spcPts val="0"/>
              </a:spcBef>
              <a:spcAft>
                <a:spcPts val="0"/>
              </a:spcAft>
              <a:buClr>
                <a:schemeClr val="lt1"/>
              </a:buClr>
              <a:buSzPts val="7000"/>
              <a:buNone/>
              <a:defRPr sz="7000">
                <a:solidFill>
                  <a:schemeClr val="lt1"/>
                </a:solidFill>
              </a:defRPr>
            </a:lvl6pPr>
            <a:lvl7pPr lvl="6" rtl="0" algn="r">
              <a:lnSpc>
                <a:spcPct val="100000"/>
              </a:lnSpc>
              <a:spcBef>
                <a:spcPts val="0"/>
              </a:spcBef>
              <a:spcAft>
                <a:spcPts val="0"/>
              </a:spcAft>
              <a:buClr>
                <a:schemeClr val="lt1"/>
              </a:buClr>
              <a:buSzPts val="7000"/>
              <a:buNone/>
              <a:defRPr sz="7000">
                <a:solidFill>
                  <a:schemeClr val="lt1"/>
                </a:solidFill>
              </a:defRPr>
            </a:lvl7pPr>
            <a:lvl8pPr lvl="7" rtl="0" algn="r">
              <a:lnSpc>
                <a:spcPct val="100000"/>
              </a:lnSpc>
              <a:spcBef>
                <a:spcPts val="0"/>
              </a:spcBef>
              <a:spcAft>
                <a:spcPts val="0"/>
              </a:spcAft>
              <a:buClr>
                <a:schemeClr val="lt1"/>
              </a:buClr>
              <a:buSzPts val="7000"/>
              <a:buNone/>
              <a:defRPr sz="7000">
                <a:solidFill>
                  <a:schemeClr val="lt1"/>
                </a:solidFill>
              </a:defRPr>
            </a:lvl8pPr>
            <a:lvl9pPr lvl="8" rtl="0" algn="r">
              <a:lnSpc>
                <a:spcPct val="100000"/>
              </a:lnSpc>
              <a:spcBef>
                <a:spcPts val="0"/>
              </a:spcBef>
              <a:spcAft>
                <a:spcPts val="0"/>
              </a:spcAft>
              <a:buClr>
                <a:schemeClr val="lt1"/>
              </a:buClr>
              <a:buSzPts val="7000"/>
              <a:buNone/>
              <a:defRPr sz="7000">
                <a:solidFill>
                  <a:schemeClr val="lt1"/>
                </a:solidFill>
              </a:defRPr>
            </a:lvl9pPr>
          </a:lstStyle>
          <a:p/>
        </p:txBody>
      </p:sp>
      <p:sp>
        <p:nvSpPr>
          <p:cNvPr id="79" name="Google Shape;79;p17"/>
          <p:cNvSpPr txBox="1"/>
          <p:nvPr>
            <p:ph idx="1" type="subTitle"/>
          </p:nvPr>
        </p:nvSpPr>
        <p:spPr>
          <a:xfrm>
            <a:off x="5190175" y="3062708"/>
            <a:ext cx="3246900" cy="4044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2pPr>
            <a:lvl3pPr lvl="2" rtl="0"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3pPr>
            <a:lvl4pPr lvl="3" rtl="0"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4pPr>
            <a:lvl5pPr lvl="4" rtl="0"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5pPr>
            <a:lvl6pPr lvl="5" rtl="0"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6pPr>
            <a:lvl7pPr lvl="6" rtl="0"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7pPr>
            <a:lvl8pPr lvl="7" rtl="0"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8pPr>
            <a:lvl9pPr lvl="8" rtl="0"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1"/>
        </a:solidFill>
      </p:bgPr>
    </p:bg>
    <p:spTree>
      <p:nvGrpSpPr>
        <p:cNvPr id="80" name="Shape 80"/>
        <p:cNvGrpSpPr/>
        <p:nvPr/>
      </p:nvGrpSpPr>
      <p:grpSpPr>
        <a:xfrm>
          <a:off x="0" y="0"/>
          <a:ext cx="0" cy="0"/>
          <a:chOff x="0" y="0"/>
          <a:chExt cx="0" cy="0"/>
        </a:xfrm>
      </p:grpSpPr>
      <p:sp>
        <p:nvSpPr>
          <p:cNvPr id="81" name="Google Shape;81;p18"/>
          <p:cNvSpPr txBox="1"/>
          <p:nvPr>
            <p:ph type="ctrTitle"/>
          </p:nvPr>
        </p:nvSpPr>
        <p:spPr>
          <a:xfrm>
            <a:off x="624000" y="1564600"/>
            <a:ext cx="5762400" cy="1139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5200"/>
              <a:buFont typeface="Montserrat"/>
              <a:buNone/>
              <a:defRPr sz="10000">
                <a:solidFill>
                  <a:schemeClr val="dk1"/>
                </a:solidFill>
                <a:latin typeface="Montserrat"/>
                <a:ea typeface="Montserrat"/>
                <a:cs typeface="Montserrat"/>
                <a:sym typeface="Montserrat"/>
              </a:defRPr>
            </a:lvl1pPr>
            <a:lvl2pPr lvl="1" rtl="0" algn="l">
              <a:lnSpc>
                <a:spcPct val="100000"/>
              </a:lnSpc>
              <a:spcBef>
                <a:spcPts val="0"/>
              </a:spcBef>
              <a:spcAft>
                <a:spcPts val="0"/>
              </a:spcAft>
              <a:buClr>
                <a:schemeClr val="dk1"/>
              </a:buClr>
              <a:buSzPts val="5200"/>
              <a:buNone/>
              <a:defRPr sz="5200">
                <a:solidFill>
                  <a:schemeClr val="dk1"/>
                </a:solidFill>
              </a:defRPr>
            </a:lvl2pPr>
            <a:lvl3pPr lvl="2" rtl="0" algn="l">
              <a:lnSpc>
                <a:spcPct val="100000"/>
              </a:lnSpc>
              <a:spcBef>
                <a:spcPts val="0"/>
              </a:spcBef>
              <a:spcAft>
                <a:spcPts val="0"/>
              </a:spcAft>
              <a:buClr>
                <a:schemeClr val="dk1"/>
              </a:buClr>
              <a:buSzPts val="5200"/>
              <a:buNone/>
              <a:defRPr sz="5200">
                <a:solidFill>
                  <a:schemeClr val="dk1"/>
                </a:solidFill>
              </a:defRPr>
            </a:lvl3pPr>
            <a:lvl4pPr lvl="3" rtl="0" algn="l">
              <a:lnSpc>
                <a:spcPct val="100000"/>
              </a:lnSpc>
              <a:spcBef>
                <a:spcPts val="0"/>
              </a:spcBef>
              <a:spcAft>
                <a:spcPts val="0"/>
              </a:spcAft>
              <a:buClr>
                <a:schemeClr val="dk1"/>
              </a:buClr>
              <a:buSzPts val="5200"/>
              <a:buNone/>
              <a:defRPr sz="5200">
                <a:solidFill>
                  <a:schemeClr val="dk1"/>
                </a:solidFill>
              </a:defRPr>
            </a:lvl4pPr>
            <a:lvl5pPr lvl="4" rtl="0" algn="l">
              <a:lnSpc>
                <a:spcPct val="100000"/>
              </a:lnSpc>
              <a:spcBef>
                <a:spcPts val="0"/>
              </a:spcBef>
              <a:spcAft>
                <a:spcPts val="0"/>
              </a:spcAft>
              <a:buClr>
                <a:schemeClr val="dk1"/>
              </a:buClr>
              <a:buSzPts val="5200"/>
              <a:buNone/>
              <a:defRPr sz="5200">
                <a:solidFill>
                  <a:schemeClr val="dk1"/>
                </a:solidFill>
              </a:defRPr>
            </a:lvl5pPr>
            <a:lvl6pPr lvl="5" rtl="0" algn="l">
              <a:lnSpc>
                <a:spcPct val="100000"/>
              </a:lnSpc>
              <a:spcBef>
                <a:spcPts val="0"/>
              </a:spcBef>
              <a:spcAft>
                <a:spcPts val="0"/>
              </a:spcAft>
              <a:buClr>
                <a:schemeClr val="dk1"/>
              </a:buClr>
              <a:buSzPts val="5200"/>
              <a:buNone/>
              <a:defRPr sz="5200">
                <a:solidFill>
                  <a:schemeClr val="dk1"/>
                </a:solidFill>
              </a:defRPr>
            </a:lvl6pPr>
            <a:lvl7pPr lvl="6" rtl="0" algn="l">
              <a:lnSpc>
                <a:spcPct val="100000"/>
              </a:lnSpc>
              <a:spcBef>
                <a:spcPts val="0"/>
              </a:spcBef>
              <a:spcAft>
                <a:spcPts val="0"/>
              </a:spcAft>
              <a:buClr>
                <a:schemeClr val="dk1"/>
              </a:buClr>
              <a:buSzPts val="5200"/>
              <a:buNone/>
              <a:defRPr sz="5200">
                <a:solidFill>
                  <a:schemeClr val="dk1"/>
                </a:solidFill>
              </a:defRPr>
            </a:lvl7pPr>
            <a:lvl8pPr lvl="7" rtl="0" algn="l">
              <a:lnSpc>
                <a:spcPct val="100000"/>
              </a:lnSpc>
              <a:spcBef>
                <a:spcPts val="0"/>
              </a:spcBef>
              <a:spcAft>
                <a:spcPts val="0"/>
              </a:spcAft>
              <a:buClr>
                <a:schemeClr val="dk1"/>
              </a:buClr>
              <a:buSzPts val="5200"/>
              <a:buNone/>
              <a:defRPr sz="5200">
                <a:solidFill>
                  <a:schemeClr val="dk1"/>
                </a:solidFill>
              </a:defRPr>
            </a:lvl8pPr>
            <a:lvl9pPr lvl="8" rtl="0" algn="l">
              <a:lnSpc>
                <a:spcPct val="100000"/>
              </a:lnSpc>
              <a:spcBef>
                <a:spcPts val="0"/>
              </a:spcBef>
              <a:spcAft>
                <a:spcPts val="0"/>
              </a:spcAft>
              <a:buClr>
                <a:schemeClr val="dk1"/>
              </a:buClr>
              <a:buSzPts val="5200"/>
              <a:buNone/>
              <a:defRPr sz="5200">
                <a:solidFill>
                  <a:schemeClr val="dk1"/>
                </a:solidFill>
              </a:defRPr>
            </a:lvl9pPr>
          </a:lstStyle>
          <a:p/>
        </p:txBody>
      </p:sp>
      <p:sp>
        <p:nvSpPr>
          <p:cNvPr id="82" name="Google Shape;82;p18"/>
          <p:cNvSpPr txBox="1"/>
          <p:nvPr>
            <p:ph idx="1" type="subTitle"/>
          </p:nvPr>
        </p:nvSpPr>
        <p:spPr>
          <a:xfrm>
            <a:off x="624000" y="2555229"/>
            <a:ext cx="3764700" cy="799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800"/>
              <a:buNone/>
              <a:defRPr sz="1400">
                <a:solidFill>
                  <a:schemeClr val="dk1"/>
                </a:solidFill>
              </a:defRPr>
            </a:lvl1pPr>
            <a:lvl2pPr lvl="1" rtl="0" algn="l">
              <a:lnSpc>
                <a:spcPct val="100000"/>
              </a:lnSpc>
              <a:spcBef>
                <a:spcPts val="0"/>
              </a:spcBef>
              <a:spcAft>
                <a:spcPts val="0"/>
              </a:spcAft>
              <a:buClr>
                <a:schemeClr val="dk1"/>
              </a:buClr>
              <a:buSzPts val="2800"/>
              <a:buNone/>
              <a:defRPr sz="2800">
                <a:solidFill>
                  <a:schemeClr val="dk1"/>
                </a:solidFill>
              </a:defRPr>
            </a:lvl2pPr>
            <a:lvl3pPr lvl="2" rtl="0" algn="l">
              <a:lnSpc>
                <a:spcPct val="100000"/>
              </a:lnSpc>
              <a:spcBef>
                <a:spcPts val="0"/>
              </a:spcBef>
              <a:spcAft>
                <a:spcPts val="0"/>
              </a:spcAft>
              <a:buClr>
                <a:schemeClr val="dk1"/>
              </a:buClr>
              <a:buSzPts val="2800"/>
              <a:buNone/>
              <a:defRPr sz="2800">
                <a:solidFill>
                  <a:schemeClr val="dk1"/>
                </a:solidFill>
              </a:defRPr>
            </a:lvl3pPr>
            <a:lvl4pPr lvl="3" rtl="0" algn="l">
              <a:lnSpc>
                <a:spcPct val="100000"/>
              </a:lnSpc>
              <a:spcBef>
                <a:spcPts val="0"/>
              </a:spcBef>
              <a:spcAft>
                <a:spcPts val="0"/>
              </a:spcAft>
              <a:buClr>
                <a:schemeClr val="dk1"/>
              </a:buClr>
              <a:buSzPts val="2800"/>
              <a:buNone/>
              <a:defRPr sz="2800">
                <a:solidFill>
                  <a:schemeClr val="dk1"/>
                </a:solidFill>
              </a:defRPr>
            </a:lvl4pPr>
            <a:lvl5pPr lvl="4" rtl="0" algn="l">
              <a:lnSpc>
                <a:spcPct val="100000"/>
              </a:lnSpc>
              <a:spcBef>
                <a:spcPts val="0"/>
              </a:spcBef>
              <a:spcAft>
                <a:spcPts val="0"/>
              </a:spcAft>
              <a:buClr>
                <a:schemeClr val="dk1"/>
              </a:buClr>
              <a:buSzPts val="2800"/>
              <a:buNone/>
              <a:defRPr sz="2800">
                <a:solidFill>
                  <a:schemeClr val="dk1"/>
                </a:solidFill>
              </a:defRPr>
            </a:lvl5pPr>
            <a:lvl6pPr lvl="5" rtl="0" algn="l">
              <a:lnSpc>
                <a:spcPct val="100000"/>
              </a:lnSpc>
              <a:spcBef>
                <a:spcPts val="0"/>
              </a:spcBef>
              <a:spcAft>
                <a:spcPts val="0"/>
              </a:spcAft>
              <a:buClr>
                <a:schemeClr val="dk1"/>
              </a:buClr>
              <a:buSzPts val="2800"/>
              <a:buNone/>
              <a:defRPr sz="2800">
                <a:solidFill>
                  <a:schemeClr val="dk1"/>
                </a:solidFill>
              </a:defRPr>
            </a:lvl6pPr>
            <a:lvl7pPr lvl="6" rtl="0" algn="l">
              <a:lnSpc>
                <a:spcPct val="100000"/>
              </a:lnSpc>
              <a:spcBef>
                <a:spcPts val="0"/>
              </a:spcBef>
              <a:spcAft>
                <a:spcPts val="0"/>
              </a:spcAft>
              <a:buClr>
                <a:schemeClr val="dk1"/>
              </a:buClr>
              <a:buSzPts val="2800"/>
              <a:buNone/>
              <a:defRPr sz="2800">
                <a:solidFill>
                  <a:schemeClr val="dk1"/>
                </a:solidFill>
              </a:defRPr>
            </a:lvl7pPr>
            <a:lvl8pPr lvl="7" rtl="0" algn="l">
              <a:lnSpc>
                <a:spcPct val="100000"/>
              </a:lnSpc>
              <a:spcBef>
                <a:spcPts val="0"/>
              </a:spcBef>
              <a:spcAft>
                <a:spcPts val="0"/>
              </a:spcAft>
              <a:buClr>
                <a:schemeClr val="dk1"/>
              </a:buClr>
              <a:buSzPts val="2800"/>
              <a:buNone/>
              <a:defRPr sz="2800">
                <a:solidFill>
                  <a:schemeClr val="dk1"/>
                </a:solidFill>
              </a:defRPr>
            </a:lvl8pPr>
            <a:lvl9pPr lvl="8" rtl="0" algn="l">
              <a:lnSpc>
                <a:spcPct val="100000"/>
              </a:lnSpc>
              <a:spcBef>
                <a:spcPts val="0"/>
              </a:spcBef>
              <a:spcAft>
                <a:spcPts val="0"/>
              </a:spcAft>
              <a:buClr>
                <a:schemeClr val="dk1"/>
              </a:buClr>
              <a:buSzPts val="2800"/>
              <a:buNone/>
              <a:defRPr sz="2800">
                <a:solidFill>
                  <a:schemeClr val="dk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1">
    <p:spTree>
      <p:nvGrpSpPr>
        <p:cNvPr id="83" name="Shape 83"/>
        <p:cNvGrpSpPr/>
        <p:nvPr/>
      </p:nvGrpSpPr>
      <p:grpSpPr>
        <a:xfrm>
          <a:off x="0" y="0"/>
          <a:ext cx="0" cy="0"/>
          <a:chOff x="0" y="0"/>
          <a:chExt cx="0" cy="0"/>
        </a:xfrm>
      </p:grpSpPr>
      <p:sp>
        <p:nvSpPr>
          <p:cNvPr id="84" name="Google Shape;84;p19"/>
          <p:cNvSpPr/>
          <p:nvPr/>
        </p:nvSpPr>
        <p:spPr>
          <a:xfrm>
            <a:off x="4331950" y="1506675"/>
            <a:ext cx="4024800" cy="2940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9"/>
          <p:cNvSpPr txBox="1"/>
          <p:nvPr>
            <p:ph idx="1" type="body"/>
          </p:nvPr>
        </p:nvSpPr>
        <p:spPr>
          <a:xfrm>
            <a:off x="4847400" y="1695625"/>
            <a:ext cx="3027000" cy="7989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15000"/>
              </a:lnSpc>
              <a:spcBef>
                <a:spcPts val="1600"/>
              </a:spcBef>
              <a:spcAft>
                <a:spcPts val="0"/>
              </a:spcAft>
              <a:buClr>
                <a:schemeClr val="lt1"/>
              </a:buClr>
              <a:buSzPts val="1400"/>
              <a:buChar char="○"/>
              <a:defRPr>
                <a:solidFill>
                  <a:schemeClr val="lt1"/>
                </a:solidFill>
              </a:defRPr>
            </a:lvl2pPr>
            <a:lvl3pPr indent="-317500" lvl="2" marL="1371600" rtl="0" algn="l">
              <a:lnSpc>
                <a:spcPct val="115000"/>
              </a:lnSpc>
              <a:spcBef>
                <a:spcPts val="1600"/>
              </a:spcBef>
              <a:spcAft>
                <a:spcPts val="0"/>
              </a:spcAft>
              <a:buClr>
                <a:schemeClr val="lt1"/>
              </a:buClr>
              <a:buSzPts val="1400"/>
              <a:buChar char="■"/>
              <a:defRPr>
                <a:solidFill>
                  <a:schemeClr val="lt1"/>
                </a:solidFill>
              </a:defRPr>
            </a:lvl3pPr>
            <a:lvl4pPr indent="-317500" lvl="3" marL="1828800" rtl="0" algn="l">
              <a:lnSpc>
                <a:spcPct val="115000"/>
              </a:lnSpc>
              <a:spcBef>
                <a:spcPts val="1600"/>
              </a:spcBef>
              <a:spcAft>
                <a:spcPts val="0"/>
              </a:spcAft>
              <a:buClr>
                <a:schemeClr val="lt1"/>
              </a:buClr>
              <a:buSzPts val="1400"/>
              <a:buChar char="●"/>
              <a:defRPr>
                <a:solidFill>
                  <a:schemeClr val="lt1"/>
                </a:solidFill>
              </a:defRPr>
            </a:lvl4pPr>
            <a:lvl5pPr indent="-317500" lvl="4" marL="2286000" rtl="0" algn="l">
              <a:lnSpc>
                <a:spcPct val="115000"/>
              </a:lnSpc>
              <a:spcBef>
                <a:spcPts val="1600"/>
              </a:spcBef>
              <a:spcAft>
                <a:spcPts val="0"/>
              </a:spcAft>
              <a:buClr>
                <a:schemeClr val="lt1"/>
              </a:buClr>
              <a:buSzPts val="1400"/>
              <a:buChar char="○"/>
              <a:defRPr>
                <a:solidFill>
                  <a:schemeClr val="lt1"/>
                </a:solidFill>
              </a:defRPr>
            </a:lvl5pPr>
            <a:lvl6pPr indent="-317500" lvl="5" marL="2743200" rtl="0" algn="l">
              <a:lnSpc>
                <a:spcPct val="115000"/>
              </a:lnSpc>
              <a:spcBef>
                <a:spcPts val="1600"/>
              </a:spcBef>
              <a:spcAft>
                <a:spcPts val="0"/>
              </a:spcAft>
              <a:buClr>
                <a:schemeClr val="lt1"/>
              </a:buClr>
              <a:buSzPts val="1400"/>
              <a:buChar char="■"/>
              <a:defRPr>
                <a:solidFill>
                  <a:schemeClr val="lt1"/>
                </a:solidFill>
              </a:defRPr>
            </a:lvl6pPr>
            <a:lvl7pPr indent="-317500" lvl="6" marL="3200400" rtl="0" algn="l">
              <a:lnSpc>
                <a:spcPct val="115000"/>
              </a:lnSpc>
              <a:spcBef>
                <a:spcPts val="1600"/>
              </a:spcBef>
              <a:spcAft>
                <a:spcPts val="0"/>
              </a:spcAft>
              <a:buClr>
                <a:schemeClr val="lt1"/>
              </a:buClr>
              <a:buSzPts val="1400"/>
              <a:buChar char="●"/>
              <a:defRPr>
                <a:solidFill>
                  <a:schemeClr val="lt1"/>
                </a:solidFill>
              </a:defRPr>
            </a:lvl7pPr>
            <a:lvl8pPr indent="-317500" lvl="7" marL="3657600" rtl="0" algn="l">
              <a:lnSpc>
                <a:spcPct val="115000"/>
              </a:lnSpc>
              <a:spcBef>
                <a:spcPts val="1600"/>
              </a:spcBef>
              <a:spcAft>
                <a:spcPts val="0"/>
              </a:spcAft>
              <a:buClr>
                <a:schemeClr val="lt1"/>
              </a:buClr>
              <a:buSzPts val="1400"/>
              <a:buChar char="○"/>
              <a:defRPr>
                <a:solidFill>
                  <a:schemeClr val="lt1"/>
                </a:solidFill>
              </a:defRPr>
            </a:lvl8pPr>
            <a:lvl9pPr indent="-317500" lvl="8" marL="4114800" rtl="0" algn="l">
              <a:lnSpc>
                <a:spcPct val="115000"/>
              </a:lnSpc>
              <a:spcBef>
                <a:spcPts val="1600"/>
              </a:spcBef>
              <a:spcAft>
                <a:spcPts val="1600"/>
              </a:spcAft>
              <a:buClr>
                <a:schemeClr val="lt1"/>
              </a:buClr>
              <a:buSzPts val="1400"/>
              <a:buChar char="■"/>
              <a:defRPr>
                <a:solidFill>
                  <a:schemeClr val="lt1"/>
                </a:solidFill>
              </a:defRPr>
            </a:lvl9pPr>
          </a:lstStyle>
          <a:p/>
        </p:txBody>
      </p:sp>
      <p:sp>
        <p:nvSpPr>
          <p:cNvPr id="86" name="Google Shape;86;p19"/>
          <p:cNvSpPr txBox="1"/>
          <p:nvPr>
            <p:ph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2"/>
              </a:buClr>
              <a:buSzPts val="2300"/>
              <a:buFont typeface="Montserrat"/>
              <a:buNone/>
              <a:defRPr sz="2600">
                <a:solidFill>
                  <a:schemeClr val="dk1"/>
                </a:solidFill>
                <a:latin typeface="Montserrat"/>
                <a:ea typeface="Montserrat"/>
                <a:cs typeface="Montserrat"/>
                <a:sym typeface="Montserrat"/>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7" name="Shape 87"/>
        <p:cNvGrpSpPr/>
        <p:nvPr/>
      </p:nvGrpSpPr>
      <p:grpSpPr>
        <a:xfrm>
          <a:off x="0" y="0"/>
          <a:ext cx="0" cy="0"/>
          <a:chOff x="0" y="0"/>
          <a:chExt cx="0" cy="0"/>
        </a:xfrm>
      </p:grpSpPr>
      <p:sp>
        <p:nvSpPr>
          <p:cNvPr id="88" name="Google Shape;88;p20"/>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20"/>
          <p:cNvSpPr txBox="1"/>
          <p:nvPr>
            <p:ph idx="1" type="body"/>
          </p:nvPr>
        </p:nvSpPr>
        <p:spPr>
          <a:xfrm>
            <a:off x="484625" y="2898800"/>
            <a:ext cx="3300600" cy="20709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15000"/>
              </a:lnSpc>
              <a:spcBef>
                <a:spcPts val="1600"/>
              </a:spcBef>
              <a:spcAft>
                <a:spcPts val="0"/>
              </a:spcAft>
              <a:buClr>
                <a:schemeClr val="lt1"/>
              </a:buClr>
              <a:buSzPts val="1400"/>
              <a:buChar char="○"/>
              <a:defRPr>
                <a:solidFill>
                  <a:schemeClr val="lt1"/>
                </a:solidFill>
              </a:defRPr>
            </a:lvl2pPr>
            <a:lvl3pPr indent="-317500" lvl="2" marL="1371600" rtl="0" algn="l">
              <a:lnSpc>
                <a:spcPct val="115000"/>
              </a:lnSpc>
              <a:spcBef>
                <a:spcPts val="1600"/>
              </a:spcBef>
              <a:spcAft>
                <a:spcPts val="0"/>
              </a:spcAft>
              <a:buClr>
                <a:schemeClr val="lt1"/>
              </a:buClr>
              <a:buSzPts val="1400"/>
              <a:buChar char="■"/>
              <a:defRPr>
                <a:solidFill>
                  <a:schemeClr val="lt1"/>
                </a:solidFill>
              </a:defRPr>
            </a:lvl3pPr>
            <a:lvl4pPr indent="-317500" lvl="3" marL="1828800" rtl="0" algn="l">
              <a:lnSpc>
                <a:spcPct val="115000"/>
              </a:lnSpc>
              <a:spcBef>
                <a:spcPts val="1600"/>
              </a:spcBef>
              <a:spcAft>
                <a:spcPts val="0"/>
              </a:spcAft>
              <a:buClr>
                <a:schemeClr val="lt1"/>
              </a:buClr>
              <a:buSzPts val="1400"/>
              <a:buChar char="●"/>
              <a:defRPr>
                <a:solidFill>
                  <a:schemeClr val="lt1"/>
                </a:solidFill>
              </a:defRPr>
            </a:lvl4pPr>
            <a:lvl5pPr indent="-317500" lvl="4" marL="2286000" rtl="0" algn="l">
              <a:lnSpc>
                <a:spcPct val="115000"/>
              </a:lnSpc>
              <a:spcBef>
                <a:spcPts val="1600"/>
              </a:spcBef>
              <a:spcAft>
                <a:spcPts val="0"/>
              </a:spcAft>
              <a:buClr>
                <a:schemeClr val="lt1"/>
              </a:buClr>
              <a:buSzPts val="1400"/>
              <a:buChar char="○"/>
              <a:defRPr>
                <a:solidFill>
                  <a:schemeClr val="lt1"/>
                </a:solidFill>
              </a:defRPr>
            </a:lvl5pPr>
            <a:lvl6pPr indent="-317500" lvl="5" marL="2743200" rtl="0" algn="l">
              <a:lnSpc>
                <a:spcPct val="115000"/>
              </a:lnSpc>
              <a:spcBef>
                <a:spcPts val="1600"/>
              </a:spcBef>
              <a:spcAft>
                <a:spcPts val="0"/>
              </a:spcAft>
              <a:buClr>
                <a:schemeClr val="lt1"/>
              </a:buClr>
              <a:buSzPts val="1400"/>
              <a:buChar char="■"/>
              <a:defRPr>
                <a:solidFill>
                  <a:schemeClr val="lt1"/>
                </a:solidFill>
              </a:defRPr>
            </a:lvl6pPr>
            <a:lvl7pPr indent="-317500" lvl="6" marL="3200400" rtl="0" algn="l">
              <a:lnSpc>
                <a:spcPct val="115000"/>
              </a:lnSpc>
              <a:spcBef>
                <a:spcPts val="1600"/>
              </a:spcBef>
              <a:spcAft>
                <a:spcPts val="0"/>
              </a:spcAft>
              <a:buClr>
                <a:schemeClr val="lt1"/>
              </a:buClr>
              <a:buSzPts val="1400"/>
              <a:buChar char="●"/>
              <a:defRPr>
                <a:solidFill>
                  <a:schemeClr val="lt1"/>
                </a:solidFill>
              </a:defRPr>
            </a:lvl7pPr>
            <a:lvl8pPr indent="-317500" lvl="7" marL="3657600" rtl="0" algn="l">
              <a:lnSpc>
                <a:spcPct val="115000"/>
              </a:lnSpc>
              <a:spcBef>
                <a:spcPts val="1600"/>
              </a:spcBef>
              <a:spcAft>
                <a:spcPts val="0"/>
              </a:spcAft>
              <a:buClr>
                <a:schemeClr val="lt1"/>
              </a:buClr>
              <a:buSzPts val="1400"/>
              <a:buChar char="○"/>
              <a:defRPr>
                <a:solidFill>
                  <a:schemeClr val="lt1"/>
                </a:solidFill>
              </a:defRPr>
            </a:lvl8pPr>
            <a:lvl9pPr indent="-317500" lvl="8" marL="4114800" rtl="0" algn="l">
              <a:lnSpc>
                <a:spcPct val="115000"/>
              </a:lnSpc>
              <a:spcBef>
                <a:spcPts val="1600"/>
              </a:spcBef>
              <a:spcAft>
                <a:spcPts val="1600"/>
              </a:spcAft>
              <a:buClr>
                <a:schemeClr val="lt1"/>
              </a:buClr>
              <a:buSzPts val="1400"/>
              <a:buChar char="■"/>
              <a:defRPr>
                <a:solidFill>
                  <a:schemeClr val="lt1"/>
                </a:solidFill>
              </a:defRPr>
            </a:lvl9pPr>
          </a:lstStyle>
          <a:p/>
        </p:txBody>
      </p:sp>
      <p:sp>
        <p:nvSpPr>
          <p:cNvPr id="90" name="Google Shape;90;p20"/>
          <p:cNvSpPr txBox="1"/>
          <p:nvPr>
            <p:ph type="title"/>
          </p:nvPr>
        </p:nvSpPr>
        <p:spPr>
          <a:xfrm>
            <a:off x="484625" y="1597525"/>
            <a:ext cx="3531000" cy="52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300"/>
              <a:buFont typeface="Montserrat"/>
              <a:buNone/>
              <a:defRPr sz="2600">
                <a:solidFill>
                  <a:schemeClr val="lt1"/>
                </a:solidFill>
                <a:latin typeface="Montserrat"/>
                <a:ea typeface="Montserrat"/>
                <a:cs typeface="Montserrat"/>
                <a:sym typeface="Montserrat"/>
              </a:defRPr>
            </a:lvl1pPr>
            <a:lvl2pPr lvl="1" rtl="0" algn="l">
              <a:lnSpc>
                <a:spcPct val="100000"/>
              </a:lnSpc>
              <a:spcBef>
                <a:spcPts val="0"/>
              </a:spcBef>
              <a:spcAft>
                <a:spcPts val="0"/>
              </a:spcAft>
              <a:buClr>
                <a:schemeClr val="lt1"/>
              </a:buClr>
              <a:buSzPts val="3000"/>
              <a:buNone/>
              <a:defRPr>
                <a:solidFill>
                  <a:schemeClr val="lt1"/>
                </a:solidFill>
              </a:defRPr>
            </a:lvl2pPr>
            <a:lvl3pPr lvl="2" rtl="0" algn="l">
              <a:lnSpc>
                <a:spcPct val="100000"/>
              </a:lnSpc>
              <a:spcBef>
                <a:spcPts val="0"/>
              </a:spcBef>
              <a:spcAft>
                <a:spcPts val="0"/>
              </a:spcAft>
              <a:buClr>
                <a:schemeClr val="lt1"/>
              </a:buClr>
              <a:buSzPts val="3000"/>
              <a:buNone/>
              <a:defRPr>
                <a:solidFill>
                  <a:schemeClr val="lt1"/>
                </a:solidFill>
              </a:defRPr>
            </a:lvl3pPr>
            <a:lvl4pPr lvl="3" rtl="0" algn="l">
              <a:lnSpc>
                <a:spcPct val="100000"/>
              </a:lnSpc>
              <a:spcBef>
                <a:spcPts val="0"/>
              </a:spcBef>
              <a:spcAft>
                <a:spcPts val="0"/>
              </a:spcAft>
              <a:buClr>
                <a:schemeClr val="lt1"/>
              </a:buClr>
              <a:buSzPts val="3000"/>
              <a:buNone/>
              <a:defRPr>
                <a:solidFill>
                  <a:schemeClr val="lt1"/>
                </a:solidFill>
              </a:defRPr>
            </a:lvl4pPr>
            <a:lvl5pPr lvl="4" rtl="0" algn="l">
              <a:lnSpc>
                <a:spcPct val="100000"/>
              </a:lnSpc>
              <a:spcBef>
                <a:spcPts val="0"/>
              </a:spcBef>
              <a:spcAft>
                <a:spcPts val="0"/>
              </a:spcAft>
              <a:buClr>
                <a:schemeClr val="lt1"/>
              </a:buClr>
              <a:buSzPts val="3000"/>
              <a:buNone/>
              <a:defRPr>
                <a:solidFill>
                  <a:schemeClr val="lt1"/>
                </a:solidFill>
              </a:defRPr>
            </a:lvl5pPr>
            <a:lvl6pPr lvl="5" rtl="0" algn="l">
              <a:lnSpc>
                <a:spcPct val="100000"/>
              </a:lnSpc>
              <a:spcBef>
                <a:spcPts val="0"/>
              </a:spcBef>
              <a:spcAft>
                <a:spcPts val="0"/>
              </a:spcAft>
              <a:buClr>
                <a:schemeClr val="lt1"/>
              </a:buClr>
              <a:buSzPts val="3000"/>
              <a:buNone/>
              <a:defRPr>
                <a:solidFill>
                  <a:schemeClr val="lt1"/>
                </a:solidFill>
              </a:defRPr>
            </a:lvl6pPr>
            <a:lvl7pPr lvl="6" rtl="0" algn="l">
              <a:lnSpc>
                <a:spcPct val="100000"/>
              </a:lnSpc>
              <a:spcBef>
                <a:spcPts val="0"/>
              </a:spcBef>
              <a:spcAft>
                <a:spcPts val="0"/>
              </a:spcAft>
              <a:buClr>
                <a:schemeClr val="lt1"/>
              </a:buClr>
              <a:buSzPts val="3000"/>
              <a:buNone/>
              <a:defRPr>
                <a:solidFill>
                  <a:schemeClr val="lt1"/>
                </a:solidFill>
              </a:defRPr>
            </a:lvl7pPr>
            <a:lvl8pPr lvl="7" rtl="0" algn="l">
              <a:lnSpc>
                <a:spcPct val="100000"/>
              </a:lnSpc>
              <a:spcBef>
                <a:spcPts val="0"/>
              </a:spcBef>
              <a:spcAft>
                <a:spcPts val="0"/>
              </a:spcAft>
              <a:buClr>
                <a:schemeClr val="lt1"/>
              </a:buClr>
              <a:buSzPts val="3000"/>
              <a:buNone/>
              <a:defRPr>
                <a:solidFill>
                  <a:schemeClr val="lt1"/>
                </a:solidFill>
              </a:defRPr>
            </a:lvl8pPr>
            <a:lvl9pPr lvl="8" rtl="0" algn="l">
              <a:lnSpc>
                <a:spcPct val="100000"/>
              </a:lnSpc>
              <a:spcBef>
                <a:spcPts val="0"/>
              </a:spcBef>
              <a:spcAft>
                <a:spcPts val="0"/>
              </a:spcAft>
              <a:buClr>
                <a:schemeClr val="lt1"/>
              </a:buClr>
              <a:buSzPts val="3000"/>
              <a:buNone/>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1"/>
        </a:solidFill>
      </p:bgPr>
    </p:bg>
    <p:spTree>
      <p:nvGrpSpPr>
        <p:cNvPr id="91" name="Shape 91"/>
        <p:cNvGrpSpPr/>
        <p:nvPr/>
      </p:nvGrpSpPr>
      <p:grpSpPr>
        <a:xfrm>
          <a:off x="0" y="0"/>
          <a:ext cx="0" cy="0"/>
          <a:chOff x="0" y="0"/>
          <a:chExt cx="0" cy="0"/>
        </a:xfrm>
      </p:grpSpPr>
      <p:sp>
        <p:nvSpPr>
          <p:cNvPr id="92" name="Google Shape;92;p21"/>
          <p:cNvSpPr txBox="1"/>
          <p:nvPr>
            <p:ph type="title"/>
          </p:nvPr>
        </p:nvSpPr>
        <p:spPr>
          <a:xfrm>
            <a:off x="3857625" y="1093175"/>
            <a:ext cx="4198800" cy="14625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2700"/>
              <a:buFont typeface="Montserrat"/>
              <a:buNone/>
              <a:defRPr sz="4000">
                <a:solidFill>
                  <a:schemeClr val="lt1"/>
                </a:solidFill>
                <a:latin typeface="Montserrat"/>
                <a:ea typeface="Montserrat"/>
                <a:cs typeface="Montserrat"/>
                <a:sym typeface="Montserrat"/>
              </a:defRPr>
            </a:lvl1pPr>
            <a:lvl2pPr lvl="1" rtl="0" algn="r">
              <a:lnSpc>
                <a:spcPct val="100000"/>
              </a:lnSpc>
              <a:spcBef>
                <a:spcPts val="0"/>
              </a:spcBef>
              <a:spcAft>
                <a:spcPts val="0"/>
              </a:spcAft>
              <a:buClr>
                <a:schemeClr val="lt1"/>
              </a:buClr>
              <a:buSzPts val="3000"/>
              <a:buNone/>
              <a:defRPr>
                <a:solidFill>
                  <a:schemeClr val="lt1"/>
                </a:solidFill>
              </a:defRPr>
            </a:lvl2pPr>
            <a:lvl3pPr lvl="2" rtl="0" algn="r">
              <a:lnSpc>
                <a:spcPct val="100000"/>
              </a:lnSpc>
              <a:spcBef>
                <a:spcPts val="0"/>
              </a:spcBef>
              <a:spcAft>
                <a:spcPts val="0"/>
              </a:spcAft>
              <a:buClr>
                <a:schemeClr val="lt1"/>
              </a:buClr>
              <a:buSzPts val="3000"/>
              <a:buNone/>
              <a:defRPr>
                <a:solidFill>
                  <a:schemeClr val="lt1"/>
                </a:solidFill>
              </a:defRPr>
            </a:lvl3pPr>
            <a:lvl4pPr lvl="3" rtl="0" algn="r">
              <a:lnSpc>
                <a:spcPct val="100000"/>
              </a:lnSpc>
              <a:spcBef>
                <a:spcPts val="0"/>
              </a:spcBef>
              <a:spcAft>
                <a:spcPts val="0"/>
              </a:spcAft>
              <a:buClr>
                <a:schemeClr val="lt1"/>
              </a:buClr>
              <a:buSzPts val="3000"/>
              <a:buNone/>
              <a:defRPr>
                <a:solidFill>
                  <a:schemeClr val="lt1"/>
                </a:solidFill>
              </a:defRPr>
            </a:lvl4pPr>
            <a:lvl5pPr lvl="4" rtl="0" algn="r">
              <a:lnSpc>
                <a:spcPct val="100000"/>
              </a:lnSpc>
              <a:spcBef>
                <a:spcPts val="0"/>
              </a:spcBef>
              <a:spcAft>
                <a:spcPts val="0"/>
              </a:spcAft>
              <a:buClr>
                <a:schemeClr val="lt1"/>
              </a:buClr>
              <a:buSzPts val="3000"/>
              <a:buNone/>
              <a:defRPr>
                <a:solidFill>
                  <a:schemeClr val="lt1"/>
                </a:solidFill>
              </a:defRPr>
            </a:lvl5pPr>
            <a:lvl6pPr lvl="5" rtl="0" algn="r">
              <a:lnSpc>
                <a:spcPct val="100000"/>
              </a:lnSpc>
              <a:spcBef>
                <a:spcPts val="0"/>
              </a:spcBef>
              <a:spcAft>
                <a:spcPts val="0"/>
              </a:spcAft>
              <a:buClr>
                <a:schemeClr val="lt1"/>
              </a:buClr>
              <a:buSzPts val="3000"/>
              <a:buNone/>
              <a:defRPr>
                <a:solidFill>
                  <a:schemeClr val="lt1"/>
                </a:solidFill>
              </a:defRPr>
            </a:lvl6pPr>
            <a:lvl7pPr lvl="6" rtl="0" algn="r">
              <a:lnSpc>
                <a:spcPct val="100000"/>
              </a:lnSpc>
              <a:spcBef>
                <a:spcPts val="0"/>
              </a:spcBef>
              <a:spcAft>
                <a:spcPts val="0"/>
              </a:spcAft>
              <a:buClr>
                <a:schemeClr val="lt1"/>
              </a:buClr>
              <a:buSzPts val="3000"/>
              <a:buNone/>
              <a:defRPr>
                <a:solidFill>
                  <a:schemeClr val="lt1"/>
                </a:solidFill>
              </a:defRPr>
            </a:lvl7pPr>
            <a:lvl8pPr lvl="7" rtl="0" algn="r">
              <a:lnSpc>
                <a:spcPct val="100000"/>
              </a:lnSpc>
              <a:spcBef>
                <a:spcPts val="0"/>
              </a:spcBef>
              <a:spcAft>
                <a:spcPts val="0"/>
              </a:spcAft>
              <a:buClr>
                <a:schemeClr val="lt1"/>
              </a:buClr>
              <a:buSzPts val="3000"/>
              <a:buNone/>
              <a:defRPr>
                <a:solidFill>
                  <a:schemeClr val="lt1"/>
                </a:solidFill>
              </a:defRPr>
            </a:lvl8pPr>
            <a:lvl9pPr lvl="8" rtl="0" algn="r">
              <a:lnSpc>
                <a:spcPct val="100000"/>
              </a:lnSpc>
              <a:spcBef>
                <a:spcPts val="0"/>
              </a:spcBef>
              <a:spcAft>
                <a:spcPts val="0"/>
              </a:spcAft>
              <a:buClr>
                <a:schemeClr val="lt1"/>
              </a:buClr>
              <a:buSzPts val="3000"/>
              <a:buNone/>
              <a:defRPr>
                <a:solidFill>
                  <a:schemeClr val="lt1"/>
                </a:solidFill>
              </a:defRPr>
            </a:lvl9pPr>
          </a:lstStyle>
          <a:p/>
        </p:txBody>
      </p:sp>
      <p:sp>
        <p:nvSpPr>
          <p:cNvPr id="93" name="Google Shape;93;p21"/>
          <p:cNvSpPr/>
          <p:nvPr/>
        </p:nvSpPr>
        <p:spPr>
          <a:xfrm>
            <a:off x="0" y="0"/>
            <a:ext cx="9179100" cy="5143500"/>
          </a:xfrm>
          <a:prstGeom prst="frame">
            <a:avLst>
              <a:gd fmla="val 3424"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4">
    <p:spTree>
      <p:nvGrpSpPr>
        <p:cNvPr id="94" name="Shape 94"/>
        <p:cNvGrpSpPr/>
        <p:nvPr/>
      </p:nvGrpSpPr>
      <p:grpSpPr>
        <a:xfrm>
          <a:off x="0" y="0"/>
          <a:ext cx="0" cy="0"/>
          <a:chOff x="0" y="0"/>
          <a:chExt cx="0" cy="0"/>
        </a:xfrm>
      </p:grpSpPr>
      <p:sp>
        <p:nvSpPr>
          <p:cNvPr id="95" name="Google Shape;95;p22"/>
          <p:cNvSpPr/>
          <p:nvPr/>
        </p:nvSpPr>
        <p:spPr>
          <a:xfrm>
            <a:off x="-10175" y="-10975"/>
            <a:ext cx="3048000" cy="5209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22"/>
          <p:cNvSpPr txBox="1"/>
          <p:nvPr>
            <p:ph type="title"/>
          </p:nvPr>
        </p:nvSpPr>
        <p:spPr>
          <a:xfrm>
            <a:off x="582175" y="2307450"/>
            <a:ext cx="1863300" cy="528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2600"/>
              <a:buFont typeface="Montserrat"/>
              <a:buNone/>
              <a:defRPr sz="2600">
                <a:solidFill>
                  <a:schemeClr val="lt1"/>
                </a:solidFill>
                <a:latin typeface="Montserrat"/>
                <a:ea typeface="Montserrat"/>
                <a:cs typeface="Montserrat"/>
                <a:sym typeface="Montserrat"/>
              </a:defRPr>
            </a:lvl1pPr>
            <a:lvl2pPr lvl="1" rtl="0" algn="l">
              <a:lnSpc>
                <a:spcPct val="100000"/>
              </a:lnSpc>
              <a:spcBef>
                <a:spcPts val="0"/>
              </a:spcBef>
              <a:spcAft>
                <a:spcPts val="0"/>
              </a:spcAft>
              <a:buClr>
                <a:schemeClr val="lt1"/>
              </a:buClr>
              <a:buSzPts val="2600"/>
              <a:buNone/>
              <a:defRPr sz="2600">
                <a:solidFill>
                  <a:schemeClr val="lt1"/>
                </a:solidFill>
              </a:defRPr>
            </a:lvl2pPr>
            <a:lvl3pPr lvl="2" rtl="0" algn="l">
              <a:lnSpc>
                <a:spcPct val="100000"/>
              </a:lnSpc>
              <a:spcBef>
                <a:spcPts val="0"/>
              </a:spcBef>
              <a:spcAft>
                <a:spcPts val="0"/>
              </a:spcAft>
              <a:buClr>
                <a:schemeClr val="lt1"/>
              </a:buClr>
              <a:buSzPts val="2600"/>
              <a:buNone/>
              <a:defRPr sz="2600">
                <a:solidFill>
                  <a:schemeClr val="lt1"/>
                </a:solidFill>
              </a:defRPr>
            </a:lvl3pPr>
            <a:lvl4pPr lvl="3" rtl="0" algn="l">
              <a:lnSpc>
                <a:spcPct val="100000"/>
              </a:lnSpc>
              <a:spcBef>
                <a:spcPts val="0"/>
              </a:spcBef>
              <a:spcAft>
                <a:spcPts val="0"/>
              </a:spcAft>
              <a:buClr>
                <a:schemeClr val="lt1"/>
              </a:buClr>
              <a:buSzPts val="2600"/>
              <a:buNone/>
              <a:defRPr sz="2600">
                <a:solidFill>
                  <a:schemeClr val="lt1"/>
                </a:solidFill>
              </a:defRPr>
            </a:lvl4pPr>
            <a:lvl5pPr lvl="4" rtl="0" algn="l">
              <a:lnSpc>
                <a:spcPct val="100000"/>
              </a:lnSpc>
              <a:spcBef>
                <a:spcPts val="0"/>
              </a:spcBef>
              <a:spcAft>
                <a:spcPts val="0"/>
              </a:spcAft>
              <a:buClr>
                <a:schemeClr val="lt1"/>
              </a:buClr>
              <a:buSzPts val="2600"/>
              <a:buNone/>
              <a:defRPr sz="2600">
                <a:solidFill>
                  <a:schemeClr val="lt1"/>
                </a:solidFill>
              </a:defRPr>
            </a:lvl5pPr>
            <a:lvl6pPr lvl="5" rtl="0" algn="l">
              <a:lnSpc>
                <a:spcPct val="100000"/>
              </a:lnSpc>
              <a:spcBef>
                <a:spcPts val="0"/>
              </a:spcBef>
              <a:spcAft>
                <a:spcPts val="0"/>
              </a:spcAft>
              <a:buClr>
                <a:schemeClr val="lt1"/>
              </a:buClr>
              <a:buSzPts val="2600"/>
              <a:buNone/>
              <a:defRPr sz="2600">
                <a:solidFill>
                  <a:schemeClr val="lt1"/>
                </a:solidFill>
              </a:defRPr>
            </a:lvl6pPr>
            <a:lvl7pPr lvl="6" rtl="0" algn="l">
              <a:lnSpc>
                <a:spcPct val="100000"/>
              </a:lnSpc>
              <a:spcBef>
                <a:spcPts val="0"/>
              </a:spcBef>
              <a:spcAft>
                <a:spcPts val="0"/>
              </a:spcAft>
              <a:buClr>
                <a:schemeClr val="lt1"/>
              </a:buClr>
              <a:buSzPts val="2600"/>
              <a:buNone/>
              <a:defRPr sz="2600">
                <a:solidFill>
                  <a:schemeClr val="lt1"/>
                </a:solidFill>
              </a:defRPr>
            </a:lvl7pPr>
            <a:lvl8pPr lvl="7" rtl="0" algn="l">
              <a:lnSpc>
                <a:spcPct val="100000"/>
              </a:lnSpc>
              <a:spcBef>
                <a:spcPts val="0"/>
              </a:spcBef>
              <a:spcAft>
                <a:spcPts val="0"/>
              </a:spcAft>
              <a:buClr>
                <a:schemeClr val="lt1"/>
              </a:buClr>
              <a:buSzPts val="2600"/>
              <a:buNone/>
              <a:defRPr sz="2600">
                <a:solidFill>
                  <a:schemeClr val="lt1"/>
                </a:solidFill>
              </a:defRPr>
            </a:lvl8pPr>
            <a:lvl9pPr lvl="8" rtl="0" algn="l">
              <a:lnSpc>
                <a:spcPct val="100000"/>
              </a:lnSpc>
              <a:spcBef>
                <a:spcPts val="0"/>
              </a:spcBef>
              <a:spcAft>
                <a:spcPts val="0"/>
              </a:spcAft>
              <a:buClr>
                <a:schemeClr val="lt1"/>
              </a:buClr>
              <a:buSzPts val="2600"/>
              <a:buNone/>
              <a:defRPr sz="2600">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dos columnas " type="twoColTx">
  <p:cSld name="TITLE_AND_TWO_COLUMNS">
    <p:spTree>
      <p:nvGrpSpPr>
        <p:cNvPr id="97" name="Shape 97"/>
        <p:cNvGrpSpPr/>
        <p:nvPr/>
      </p:nvGrpSpPr>
      <p:grpSpPr>
        <a:xfrm>
          <a:off x="0" y="0"/>
          <a:ext cx="0" cy="0"/>
          <a:chOff x="0" y="0"/>
          <a:chExt cx="0" cy="0"/>
        </a:xfrm>
      </p:grpSpPr>
      <p:sp>
        <p:nvSpPr>
          <p:cNvPr id="98" name="Google Shape;98;p23"/>
          <p:cNvSpPr/>
          <p:nvPr/>
        </p:nvSpPr>
        <p:spPr>
          <a:xfrm>
            <a:off x="-10175" y="-10975"/>
            <a:ext cx="3048000" cy="5209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23"/>
          <p:cNvSpPr txBox="1"/>
          <p:nvPr>
            <p:ph idx="1" type="subTitle"/>
          </p:nvPr>
        </p:nvSpPr>
        <p:spPr>
          <a:xfrm>
            <a:off x="6293350" y="3677050"/>
            <a:ext cx="2388000" cy="990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1400"/>
              <a:buChar char="●"/>
              <a:defRPr sz="1400">
                <a:solidFill>
                  <a:schemeClr val="dk1"/>
                </a:solidFill>
              </a:defRPr>
            </a:lvl1pPr>
            <a:lvl2pPr lvl="1" rtl="0" algn="ctr">
              <a:lnSpc>
                <a:spcPct val="100000"/>
              </a:lnSpc>
              <a:spcBef>
                <a:spcPts val="0"/>
              </a:spcBef>
              <a:spcAft>
                <a:spcPts val="0"/>
              </a:spcAft>
              <a:buClr>
                <a:schemeClr val="dk1"/>
              </a:buClr>
              <a:buSzPts val="1400"/>
              <a:buChar char="○"/>
              <a:defRPr>
                <a:solidFill>
                  <a:schemeClr val="dk1"/>
                </a:solidFill>
              </a:defRPr>
            </a:lvl2pPr>
            <a:lvl3pPr lvl="2" rtl="0" algn="ctr">
              <a:lnSpc>
                <a:spcPct val="100000"/>
              </a:lnSpc>
              <a:spcBef>
                <a:spcPts val="0"/>
              </a:spcBef>
              <a:spcAft>
                <a:spcPts val="0"/>
              </a:spcAft>
              <a:buClr>
                <a:schemeClr val="dk1"/>
              </a:buClr>
              <a:buSzPts val="1400"/>
              <a:buChar char="■"/>
              <a:defRPr>
                <a:solidFill>
                  <a:schemeClr val="dk1"/>
                </a:solidFill>
              </a:defRPr>
            </a:lvl3pPr>
            <a:lvl4pPr lvl="3" rtl="0" algn="ctr">
              <a:lnSpc>
                <a:spcPct val="100000"/>
              </a:lnSpc>
              <a:spcBef>
                <a:spcPts val="0"/>
              </a:spcBef>
              <a:spcAft>
                <a:spcPts val="0"/>
              </a:spcAft>
              <a:buClr>
                <a:schemeClr val="dk1"/>
              </a:buClr>
              <a:buSzPts val="1400"/>
              <a:buChar char="●"/>
              <a:defRPr>
                <a:solidFill>
                  <a:schemeClr val="dk1"/>
                </a:solidFill>
              </a:defRPr>
            </a:lvl4pPr>
            <a:lvl5pPr lvl="4" rtl="0" algn="ctr">
              <a:lnSpc>
                <a:spcPct val="100000"/>
              </a:lnSpc>
              <a:spcBef>
                <a:spcPts val="0"/>
              </a:spcBef>
              <a:spcAft>
                <a:spcPts val="0"/>
              </a:spcAft>
              <a:buClr>
                <a:schemeClr val="dk1"/>
              </a:buClr>
              <a:buSzPts val="1400"/>
              <a:buChar char="○"/>
              <a:defRPr>
                <a:solidFill>
                  <a:schemeClr val="dk1"/>
                </a:solidFill>
              </a:defRPr>
            </a:lvl5pPr>
            <a:lvl6pPr lvl="5" rtl="0" algn="ctr">
              <a:lnSpc>
                <a:spcPct val="100000"/>
              </a:lnSpc>
              <a:spcBef>
                <a:spcPts val="0"/>
              </a:spcBef>
              <a:spcAft>
                <a:spcPts val="0"/>
              </a:spcAft>
              <a:buClr>
                <a:schemeClr val="dk1"/>
              </a:buClr>
              <a:buSzPts val="1400"/>
              <a:buChar char="■"/>
              <a:defRPr>
                <a:solidFill>
                  <a:schemeClr val="dk1"/>
                </a:solidFill>
              </a:defRPr>
            </a:lvl6pPr>
            <a:lvl7pPr lvl="6" rtl="0" algn="ctr">
              <a:lnSpc>
                <a:spcPct val="100000"/>
              </a:lnSpc>
              <a:spcBef>
                <a:spcPts val="0"/>
              </a:spcBef>
              <a:spcAft>
                <a:spcPts val="0"/>
              </a:spcAft>
              <a:buClr>
                <a:schemeClr val="dk1"/>
              </a:buClr>
              <a:buSzPts val="1400"/>
              <a:buChar char="●"/>
              <a:defRPr>
                <a:solidFill>
                  <a:schemeClr val="dk1"/>
                </a:solidFill>
              </a:defRPr>
            </a:lvl7pPr>
            <a:lvl8pPr lvl="7" rtl="0" algn="ctr">
              <a:lnSpc>
                <a:spcPct val="100000"/>
              </a:lnSpc>
              <a:spcBef>
                <a:spcPts val="0"/>
              </a:spcBef>
              <a:spcAft>
                <a:spcPts val="0"/>
              </a:spcAft>
              <a:buClr>
                <a:schemeClr val="dk1"/>
              </a:buClr>
              <a:buSzPts val="1400"/>
              <a:buChar char="○"/>
              <a:defRPr>
                <a:solidFill>
                  <a:schemeClr val="dk1"/>
                </a:solidFill>
              </a:defRPr>
            </a:lvl8pPr>
            <a:lvl9pPr lvl="8" rtl="0" algn="ctr">
              <a:lnSpc>
                <a:spcPct val="100000"/>
              </a:lnSpc>
              <a:spcBef>
                <a:spcPts val="0"/>
              </a:spcBef>
              <a:spcAft>
                <a:spcPts val="0"/>
              </a:spcAft>
              <a:buClr>
                <a:schemeClr val="dk1"/>
              </a:buClr>
              <a:buSzPts val="1400"/>
              <a:buChar char="■"/>
              <a:defRPr>
                <a:solidFill>
                  <a:schemeClr val="dk1"/>
                </a:solidFill>
              </a:defRPr>
            </a:lvl9pPr>
          </a:lstStyle>
          <a:p/>
        </p:txBody>
      </p:sp>
      <p:sp>
        <p:nvSpPr>
          <p:cNvPr id="100" name="Google Shape;100;p23"/>
          <p:cNvSpPr txBox="1"/>
          <p:nvPr>
            <p:ph idx="2" type="subTitle"/>
          </p:nvPr>
        </p:nvSpPr>
        <p:spPr>
          <a:xfrm>
            <a:off x="6293350" y="1000525"/>
            <a:ext cx="2388000" cy="990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1400"/>
              <a:buChar char="●"/>
              <a:defRPr sz="1400">
                <a:solidFill>
                  <a:schemeClr val="dk1"/>
                </a:solidFill>
              </a:defRPr>
            </a:lvl1pPr>
            <a:lvl2pPr lvl="1" rtl="0" algn="ctr">
              <a:lnSpc>
                <a:spcPct val="100000"/>
              </a:lnSpc>
              <a:spcBef>
                <a:spcPts val="0"/>
              </a:spcBef>
              <a:spcAft>
                <a:spcPts val="0"/>
              </a:spcAft>
              <a:buClr>
                <a:schemeClr val="dk1"/>
              </a:buClr>
              <a:buSzPts val="1400"/>
              <a:buChar char="○"/>
              <a:defRPr>
                <a:solidFill>
                  <a:schemeClr val="dk1"/>
                </a:solidFill>
              </a:defRPr>
            </a:lvl2pPr>
            <a:lvl3pPr lvl="2" rtl="0" algn="ctr">
              <a:lnSpc>
                <a:spcPct val="100000"/>
              </a:lnSpc>
              <a:spcBef>
                <a:spcPts val="0"/>
              </a:spcBef>
              <a:spcAft>
                <a:spcPts val="0"/>
              </a:spcAft>
              <a:buClr>
                <a:schemeClr val="dk1"/>
              </a:buClr>
              <a:buSzPts val="1400"/>
              <a:buChar char="■"/>
              <a:defRPr>
                <a:solidFill>
                  <a:schemeClr val="dk1"/>
                </a:solidFill>
              </a:defRPr>
            </a:lvl3pPr>
            <a:lvl4pPr lvl="3" rtl="0" algn="ctr">
              <a:lnSpc>
                <a:spcPct val="100000"/>
              </a:lnSpc>
              <a:spcBef>
                <a:spcPts val="0"/>
              </a:spcBef>
              <a:spcAft>
                <a:spcPts val="0"/>
              </a:spcAft>
              <a:buClr>
                <a:schemeClr val="dk1"/>
              </a:buClr>
              <a:buSzPts val="1400"/>
              <a:buChar char="●"/>
              <a:defRPr>
                <a:solidFill>
                  <a:schemeClr val="dk1"/>
                </a:solidFill>
              </a:defRPr>
            </a:lvl4pPr>
            <a:lvl5pPr lvl="4" rtl="0" algn="ctr">
              <a:lnSpc>
                <a:spcPct val="100000"/>
              </a:lnSpc>
              <a:spcBef>
                <a:spcPts val="0"/>
              </a:spcBef>
              <a:spcAft>
                <a:spcPts val="0"/>
              </a:spcAft>
              <a:buClr>
                <a:schemeClr val="dk1"/>
              </a:buClr>
              <a:buSzPts val="1400"/>
              <a:buChar char="○"/>
              <a:defRPr>
                <a:solidFill>
                  <a:schemeClr val="dk1"/>
                </a:solidFill>
              </a:defRPr>
            </a:lvl5pPr>
            <a:lvl6pPr lvl="5" rtl="0" algn="ctr">
              <a:lnSpc>
                <a:spcPct val="100000"/>
              </a:lnSpc>
              <a:spcBef>
                <a:spcPts val="0"/>
              </a:spcBef>
              <a:spcAft>
                <a:spcPts val="0"/>
              </a:spcAft>
              <a:buClr>
                <a:schemeClr val="dk1"/>
              </a:buClr>
              <a:buSzPts val="1400"/>
              <a:buChar char="■"/>
              <a:defRPr>
                <a:solidFill>
                  <a:schemeClr val="dk1"/>
                </a:solidFill>
              </a:defRPr>
            </a:lvl6pPr>
            <a:lvl7pPr lvl="6" rtl="0" algn="ctr">
              <a:lnSpc>
                <a:spcPct val="100000"/>
              </a:lnSpc>
              <a:spcBef>
                <a:spcPts val="0"/>
              </a:spcBef>
              <a:spcAft>
                <a:spcPts val="0"/>
              </a:spcAft>
              <a:buClr>
                <a:schemeClr val="dk1"/>
              </a:buClr>
              <a:buSzPts val="1400"/>
              <a:buChar char="●"/>
              <a:defRPr>
                <a:solidFill>
                  <a:schemeClr val="dk1"/>
                </a:solidFill>
              </a:defRPr>
            </a:lvl7pPr>
            <a:lvl8pPr lvl="7" rtl="0" algn="ctr">
              <a:lnSpc>
                <a:spcPct val="100000"/>
              </a:lnSpc>
              <a:spcBef>
                <a:spcPts val="0"/>
              </a:spcBef>
              <a:spcAft>
                <a:spcPts val="0"/>
              </a:spcAft>
              <a:buClr>
                <a:schemeClr val="dk1"/>
              </a:buClr>
              <a:buSzPts val="1400"/>
              <a:buChar char="○"/>
              <a:defRPr>
                <a:solidFill>
                  <a:schemeClr val="dk1"/>
                </a:solidFill>
              </a:defRPr>
            </a:lvl8pPr>
            <a:lvl9pPr lvl="8" rtl="0" algn="ctr">
              <a:lnSpc>
                <a:spcPct val="100000"/>
              </a:lnSpc>
              <a:spcBef>
                <a:spcPts val="0"/>
              </a:spcBef>
              <a:spcAft>
                <a:spcPts val="0"/>
              </a:spcAft>
              <a:buClr>
                <a:schemeClr val="dk1"/>
              </a:buClr>
              <a:buSzPts val="1400"/>
              <a:buChar char="■"/>
              <a:defRPr>
                <a:solidFill>
                  <a:schemeClr val="dk1"/>
                </a:solidFill>
              </a:defRPr>
            </a:lvl9pPr>
          </a:lstStyle>
          <a:p/>
        </p:txBody>
      </p:sp>
      <p:sp>
        <p:nvSpPr>
          <p:cNvPr id="101" name="Google Shape;101;p23"/>
          <p:cNvSpPr txBox="1"/>
          <p:nvPr>
            <p:ph type="title"/>
          </p:nvPr>
        </p:nvSpPr>
        <p:spPr>
          <a:xfrm>
            <a:off x="6293355" y="3476859"/>
            <a:ext cx="1658700" cy="308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3300"/>
              <a:buFont typeface="Montserrat"/>
              <a:buNone/>
              <a:defRPr sz="17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9pPr>
          </a:lstStyle>
          <a:p/>
        </p:txBody>
      </p:sp>
      <p:sp>
        <p:nvSpPr>
          <p:cNvPr id="102" name="Google Shape;102;p23"/>
          <p:cNvSpPr txBox="1"/>
          <p:nvPr>
            <p:ph idx="3" type="title"/>
          </p:nvPr>
        </p:nvSpPr>
        <p:spPr>
          <a:xfrm>
            <a:off x="6293355" y="809859"/>
            <a:ext cx="1658700" cy="308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3300"/>
              <a:buFont typeface="Montserrat"/>
              <a:buNone/>
              <a:defRPr sz="17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9pPr>
          </a:lstStyle>
          <a:p/>
        </p:txBody>
      </p:sp>
      <p:sp>
        <p:nvSpPr>
          <p:cNvPr id="103" name="Google Shape;103;p23"/>
          <p:cNvSpPr txBox="1"/>
          <p:nvPr>
            <p:ph idx="4" type="title"/>
          </p:nvPr>
        </p:nvSpPr>
        <p:spPr>
          <a:xfrm>
            <a:off x="582175" y="2307450"/>
            <a:ext cx="1863300" cy="528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2600"/>
              <a:buFont typeface="Montserrat"/>
              <a:buNone/>
              <a:defRPr sz="2600">
                <a:solidFill>
                  <a:schemeClr val="lt1"/>
                </a:solidFill>
                <a:latin typeface="Montserrat"/>
                <a:ea typeface="Montserrat"/>
                <a:cs typeface="Montserrat"/>
                <a:sym typeface="Montserrat"/>
              </a:defRPr>
            </a:lvl1pPr>
            <a:lvl2pPr lvl="1" rtl="0" algn="l">
              <a:lnSpc>
                <a:spcPct val="100000"/>
              </a:lnSpc>
              <a:spcBef>
                <a:spcPts val="0"/>
              </a:spcBef>
              <a:spcAft>
                <a:spcPts val="0"/>
              </a:spcAft>
              <a:buClr>
                <a:schemeClr val="lt1"/>
              </a:buClr>
              <a:buSzPts val="2600"/>
              <a:buNone/>
              <a:defRPr sz="2600">
                <a:solidFill>
                  <a:schemeClr val="lt1"/>
                </a:solidFill>
              </a:defRPr>
            </a:lvl2pPr>
            <a:lvl3pPr lvl="2" rtl="0" algn="l">
              <a:lnSpc>
                <a:spcPct val="100000"/>
              </a:lnSpc>
              <a:spcBef>
                <a:spcPts val="0"/>
              </a:spcBef>
              <a:spcAft>
                <a:spcPts val="0"/>
              </a:spcAft>
              <a:buClr>
                <a:schemeClr val="lt1"/>
              </a:buClr>
              <a:buSzPts val="2600"/>
              <a:buNone/>
              <a:defRPr sz="2600">
                <a:solidFill>
                  <a:schemeClr val="lt1"/>
                </a:solidFill>
              </a:defRPr>
            </a:lvl3pPr>
            <a:lvl4pPr lvl="3" rtl="0" algn="l">
              <a:lnSpc>
                <a:spcPct val="100000"/>
              </a:lnSpc>
              <a:spcBef>
                <a:spcPts val="0"/>
              </a:spcBef>
              <a:spcAft>
                <a:spcPts val="0"/>
              </a:spcAft>
              <a:buClr>
                <a:schemeClr val="lt1"/>
              </a:buClr>
              <a:buSzPts val="2600"/>
              <a:buNone/>
              <a:defRPr sz="2600">
                <a:solidFill>
                  <a:schemeClr val="lt1"/>
                </a:solidFill>
              </a:defRPr>
            </a:lvl4pPr>
            <a:lvl5pPr lvl="4" rtl="0" algn="l">
              <a:lnSpc>
                <a:spcPct val="100000"/>
              </a:lnSpc>
              <a:spcBef>
                <a:spcPts val="0"/>
              </a:spcBef>
              <a:spcAft>
                <a:spcPts val="0"/>
              </a:spcAft>
              <a:buClr>
                <a:schemeClr val="lt1"/>
              </a:buClr>
              <a:buSzPts val="2600"/>
              <a:buNone/>
              <a:defRPr sz="2600">
                <a:solidFill>
                  <a:schemeClr val="lt1"/>
                </a:solidFill>
              </a:defRPr>
            </a:lvl5pPr>
            <a:lvl6pPr lvl="5" rtl="0" algn="l">
              <a:lnSpc>
                <a:spcPct val="100000"/>
              </a:lnSpc>
              <a:spcBef>
                <a:spcPts val="0"/>
              </a:spcBef>
              <a:spcAft>
                <a:spcPts val="0"/>
              </a:spcAft>
              <a:buClr>
                <a:schemeClr val="lt1"/>
              </a:buClr>
              <a:buSzPts val="2600"/>
              <a:buNone/>
              <a:defRPr sz="2600">
                <a:solidFill>
                  <a:schemeClr val="lt1"/>
                </a:solidFill>
              </a:defRPr>
            </a:lvl6pPr>
            <a:lvl7pPr lvl="6" rtl="0" algn="l">
              <a:lnSpc>
                <a:spcPct val="100000"/>
              </a:lnSpc>
              <a:spcBef>
                <a:spcPts val="0"/>
              </a:spcBef>
              <a:spcAft>
                <a:spcPts val="0"/>
              </a:spcAft>
              <a:buClr>
                <a:schemeClr val="lt1"/>
              </a:buClr>
              <a:buSzPts val="2600"/>
              <a:buNone/>
              <a:defRPr sz="2600">
                <a:solidFill>
                  <a:schemeClr val="lt1"/>
                </a:solidFill>
              </a:defRPr>
            </a:lvl7pPr>
            <a:lvl8pPr lvl="7" rtl="0" algn="l">
              <a:lnSpc>
                <a:spcPct val="100000"/>
              </a:lnSpc>
              <a:spcBef>
                <a:spcPts val="0"/>
              </a:spcBef>
              <a:spcAft>
                <a:spcPts val="0"/>
              </a:spcAft>
              <a:buClr>
                <a:schemeClr val="lt1"/>
              </a:buClr>
              <a:buSzPts val="2600"/>
              <a:buNone/>
              <a:defRPr sz="2600">
                <a:solidFill>
                  <a:schemeClr val="lt1"/>
                </a:solidFill>
              </a:defRPr>
            </a:lvl8pPr>
            <a:lvl9pPr lvl="8" rtl="0" algn="l">
              <a:lnSpc>
                <a:spcPct val="100000"/>
              </a:lnSpc>
              <a:spcBef>
                <a:spcPts val="0"/>
              </a:spcBef>
              <a:spcAft>
                <a:spcPts val="0"/>
              </a:spcAft>
              <a:buClr>
                <a:schemeClr val="lt1"/>
              </a:buClr>
              <a:buSzPts val="2600"/>
              <a:buNone/>
              <a:defRPr sz="2600">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5">
    <p:spTree>
      <p:nvGrpSpPr>
        <p:cNvPr id="104" name="Shape 104"/>
        <p:cNvGrpSpPr/>
        <p:nvPr/>
      </p:nvGrpSpPr>
      <p:grpSpPr>
        <a:xfrm>
          <a:off x="0" y="0"/>
          <a:ext cx="0" cy="0"/>
          <a:chOff x="0" y="0"/>
          <a:chExt cx="0" cy="0"/>
        </a:xfrm>
      </p:grpSpPr>
      <p:sp>
        <p:nvSpPr>
          <p:cNvPr id="105" name="Google Shape;105;p24"/>
          <p:cNvSpPr/>
          <p:nvPr/>
        </p:nvSpPr>
        <p:spPr>
          <a:xfrm rot="5400000">
            <a:off x="3286050" y="-3286200"/>
            <a:ext cx="2552700" cy="9125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24"/>
          <p:cNvSpPr txBox="1"/>
          <p:nvPr>
            <p:ph type="title"/>
          </p:nvPr>
        </p:nvSpPr>
        <p:spPr>
          <a:xfrm>
            <a:off x="1035475" y="3162534"/>
            <a:ext cx="1658700" cy="30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07" name="Google Shape;107;p24"/>
          <p:cNvSpPr txBox="1"/>
          <p:nvPr>
            <p:ph idx="1" type="subTitle"/>
          </p:nvPr>
        </p:nvSpPr>
        <p:spPr>
          <a:xfrm>
            <a:off x="719725" y="3373650"/>
            <a:ext cx="2290200" cy="308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08" name="Google Shape;108;p24"/>
          <p:cNvSpPr txBox="1"/>
          <p:nvPr>
            <p:ph idx="2" type="title"/>
          </p:nvPr>
        </p:nvSpPr>
        <p:spPr>
          <a:xfrm>
            <a:off x="6479701" y="3162534"/>
            <a:ext cx="1658700" cy="30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09" name="Google Shape;109;p24"/>
          <p:cNvSpPr txBox="1"/>
          <p:nvPr>
            <p:ph idx="3" type="subTitle"/>
          </p:nvPr>
        </p:nvSpPr>
        <p:spPr>
          <a:xfrm>
            <a:off x="6163951" y="3373650"/>
            <a:ext cx="2290200" cy="308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10" name="Google Shape;110;p24"/>
          <p:cNvSpPr txBox="1"/>
          <p:nvPr>
            <p:ph idx="4" type="title"/>
          </p:nvPr>
        </p:nvSpPr>
        <p:spPr>
          <a:xfrm>
            <a:off x="3742650" y="3162534"/>
            <a:ext cx="1658700" cy="30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11" name="Google Shape;111;p24"/>
          <p:cNvSpPr txBox="1"/>
          <p:nvPr>
            <p:ph idx="5" type="subTitle"/>
          </p:nvPr>
        </p:nvSpPr>
        <p:spPr>
          <a:xfrm>
            <a:off x="3426900" y="3373650"/>
            <a:ext cx="2290200" cy="308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12" name="Google Shape;112;p24"/>
          <p:cNvSpPr txBox="1"/>
          <p:nvPr>
            <p:ph idx="6"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300"/>
              <a:buFont typeface="Montserrat"/>
              <a:buNone/>
              <a:defRPr sz="2600">
                <a:solidFill>
                  <a:schemeClr val="lt1"/>
                </a:solidFill>
                <a:latin typeface="Montserrat"/>
                <a:ea typeface="Montserrat"/>
                <a:cs typeface="Montserrat"/>
                <a:sym typeface="Montserrat"/>
              </a:defRPr>
            </a:lvl1pPr>
            <a:lvl2pPr lvl="1" rtl="0" algn="l">
              <a:lnSpc>
                <a:spcPct val="100000"/>
              </a:lnSpc>
              <a:spcBef>
                <a:spcPts val="0"/>
              </a:spcBef>
              <a:spcAft>
                <a:spcPts val="0"/>
              </a:spcAft>
              <a:buClr>
                <a:schemeClr val="lt1"/>
              </a:buClr>
              <a:buSzPts val="3000"/>
              <a:buNone/>
              <a:defRPr>
                <a:solidFill>
                  <a:schemeClr val="lt1"/>
                </a:solidFill>
              </a:defRPr>
            </a:lvl2pPr>
            <a:lvl3pPr lvl="2" rtl="0" algn="l">
              <a:lnSpc>
                <a:spcPct val="100000"/>
              </a:lnSpc>
              <a:spcBef>
                <a:spcPts val="0"/>
              </a:spcBef>
              <a:spcAft>
                <a:spcPts val="0"/>
              </a:spcAft>
              <a:buClr>
                <a:schemeClr val="lt1"/>
              </a:buClr>
              <a:buSzPts val="3000"/>
              <a:buNone/>
              <a:defRPr>
                <a:solidFill>
                  <a:schemeClr val="lt1"/>
                </a:solidFill>
              </a:defRPr>
            </a:lvl3pPr>
            <a:lvl4pPr lvl="3" rtl="0" algn="l">
              <a:lnSpc>
                <a:spcPct val="100000"/>
              </a:lnSpc>
              <a:spcBef>
                <a:spcPts val="0"/>
              </a:spcBef>
              <a:spcAft>
                <a:spcPts val="0"/>
              </a:spcAft>
              <a:buClr>
                <a:schemeClr val="lt1"/>
              </a:buClr>
              <a:buSzPts val="3000"/>
              <a:buNone/>
              <a:defRPr>
                <a:solidFill>
                  <a:schemeClr val="lt1"/>
                </a:solidFill>
              </a:defRPr>
            </a:lvl4pPr>
            <a:lvl5pPr lvl="4" rtl="0" algn="l">
              <a:lnSpc>
                <a:spcPct val="100000"/>
              </a:lnSpc>
              <a:spcBef>
                <a:spcPts val="0"/>
              </a:spcBef>
              <a:spcAft>
                <a:spcPts val="0"/>
              </a:spcAft>
              <a:buClr>
                <a:schemeClr val="lt1"/>
              </a:buClr>
              <a:buSzPts val="3000"/>
              <a:buNone/>
              <a:defRPr>
                <a:solidFill>
                  <a:schemeClr val="lt1"/>
                </a:solidFill>
              </a:defRPr>
            </a:lvl5pPr>
            <a:lvl6pPr lvl="5" rtl="0" algn="l">
              <a:lnSpc>
                <a:spcPct val="100000"/>
              </a:lnSpc>
              <a:spcBef>
                <a:spcPts val="0"/>
              </a:spcBef>
              <a:spcAft>
                <a:spcPts val="0"/>
              </a:spcAft>
              <a:buClr>
                <a:schemeClr val="lt1"/>
              </a:buClr>
              <a:buSzPts val="3000"/>
              <a:buNone/>
              <a:defRPr>
                <a:solidFill>
                  <a:schemeClr val="lt1"/>
                </a:solidFill>
              </a:defRPr>
            </a:lvl6pPr>
            <a:lvl7pPr lvl="6" rtl="0" algn="l">
              <a:lnSpc>
                <a:spcPct val="100000"/>
              </a:lnSpc>
              <a:spcBef>
                <a:spcPts val="0"/>
              </a:spcBef>
              <a:spcAft>
                <a:spcPts val="0"/>
              </a:spcAft>
              <a:buClr>
                <a:schemeClr val="lt1"/>
              </a:buClr>
              <a:buSzPts val="3000"/>
              <a:buNone/>
              <a:defRPr>
                <a:solidFill>
                  <a:schemeClr val="lt1"/>
                </a:solidFill>
              </a:defRPr>
            </a:lvl7pPr>
            <a:lvl8pPr lvl="7" rtl="0" algn="l">
              <a:lnSpc>
                <a:spcPct val="100000"/>
              </a:lnSpc>
              <a:spcBef>
                <a:spcPts val="0"/>
              </a:spcBef>
              <a:spcAft>
                <a:spcPts val="0"/>
              </a:spcAft>
              <a:buClr>
                <a:schemeClr val="lt1"/>
              </a:buClr>
              <a:buSzPts val="3000"/>
              <a:buNone/>
              <a:defRPr>
                <a:solidFill>
                  <a:schemeClr val="lt1"/>
                </a:solidFill>
              </a:defRPr>
            </a:lvl8pPr>
            <a:lvl9pPr lvl="8" rtl="0" algn="l">
              <a:lnSpc>
                <a:spcPct val="100000"/>
              </a:lnSpc>
              <a:spcBef>
                <a:spcPts val="0"/>
              </a:spcBef>
              <a:spcAft>
                <a:spcPts val="0"/>
              </a:spcAft>
              <a:buClr>
                <a:schemeClr val="lt1"/>
              </a:buClr>
              <a:buSzPts val="30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4">
    <p:spTree>
      <p:nvGrpSpPr>
        <p:cNvPr id="113" name="Shape 113"/>
        <p:cNvGrpSpPr/>
        <p:nvPr/>
      </p:nvGrpSpPr>
      <p:grpSpPr>
        <a:xfrm>
          <a:off x="0" y="0"/>
          <a:ext cx="0" cy="0"/>
          <a:chOff x="0" y="0"/>
          <a:chExt cx="0" cy="0"/>
        </a:xfrm>
      </p:grpSpPr>
      <p:sp>
        <p:nvSpPr>
          <p:cNvPr id="114" name="Google Shape;114;p25"/>
          <p:cNvSpPr/>
          <p:nvPr/>
        </p:nvSpPr>
        <p:spPr>
          <a:xfrm>
            <a:off x="0" y="0"/>
            <a:ext cx="4572000" cy="514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25"/>
          <p:cNvSpPr txBox="1"/>
          <p:nvPr>
            <p:ph type="ctrTitle"/>
          </p:nvPr>
        </p:nvSpPr>
        <p:spPr>
          <a:xfrm>
            <a:off x="156075" y="1588225"/>
            <a:ext cx="4230000" cy="9462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2600"/>
              <a:buNone/>
              <a:defRPr sz="2600">
                <a:solidFill>
                  <a:schemeClr val="lt1"/>
                </a:solidFill>
              </a:defRPr>
            </a:lvl1pPr>
            <a:lvl2pPr lvl="1" rtl="0" algn="r">
              <a:lnSpc>
                <a:spcPct val="100000"/>
              </a:lnSpc>
              <a:spcBef>
                <a:spcPts val="0"/>
              </a:spcBef>
              <a:spcAft>
                <a:spcPts val="0"/>
              </a:spcAft>
              <a:buClr>
                <a:schemeClr val="lt1"/>
              </a:buClr>
              <a:buSzPts val="2600"/>
              <a:buNone/>
              <a:defRPr sz="2600">
                <a:solidFill>
                  <a:schemeClr val="lt1"/>
                </a:solidFill>
              </a:defRPr>
            </a:lvl2pPr>
            <a:lvl3pPr lvl="2" rtl="0" algn="r">
              <a:lnSpc>
                <a:spcPct val="100000"/>
              </a:lnSpc>
              <a:spcBef>
                <a:spcPts val="0"/>
              </a:spcBef>
              <a:spcAft>
                <a:spcPts val="0"/>
              </a:spcAft>
              <a:buClr>
                <a:schemeClr val="lt1"/>
              </a:buClr>
              <a:buSzPts val="2600"/>
              <a:buNone/>
              <a:defRPr sz="2600">
                <a:solidFill>
                  <a:schemeClr val="lt1"/>
                </a:solidFill>
              </a:defRPr>
            </a:lvl3pPr>
            <a:lvl4pPr lvl="3" rtl="0" algn="r">
              <a:lnSpc>
                <a:spcPct val="100000"/>
              </a:lnSpc>
              <a:spcBef>
                <a:spcPts val="0"/>
              </a:spcBef>
              <a:spcAft>
                <a:spcPts val="0"/>
              </a:spcAft>
              <a:buClr>
                <a:schemeClr val="lt1"/>
              </a:buClr>
              <a:buSzPts val="2600"/>
              <a:buNone/>
              <a:defRPr sz="2600">
                <a:solidFill>
                  <a:schemeClr val="lt1"/>
                </a:solidFill>
              </a:defRPr>
            </a:lvl4pPr>
            <a:lvl5pPr lvl="4" rtl="0" algn="r">
              <a:lnSpc>
                <a:spcPct val="100000"/>
              </a:lnSpc>
              <a:spcBef>
                <a:spcPts val="0"/>
              </a:spcBef>
              <a:spcAft>
                <a:spcPts val="0"/>
              </a:spcAft>
              <a:buClr>
                <a:schemeClr val="lt1"/>
              </a:buClr>
              <a:buSzPts val="2600"/>
              <a:buNone/>
              <a:defRPr sz="2600">
                <a:solidFill>
                  <a:schemeClr val="lt1"/>
                </a:solidFill>
              </a:defRPr>
            </a:lvl5pPr>
            <a:lvl6pPr lvl="5" rtl="0" algn="r">
              <a:lnSpc>
                <a:spcPct val="100000"/>
              </a:lnSpc>
              <a:spcBef>
                <a:spcPts val="0"/>
              </a:spcBef>
              <a:spcAft>
                <a:spcPts val="0"/>
              </a:spcAft>
              <a:buClr>
                <a:schemeClr val="lt1"/>
              </a:buClr>
              <a:buSzPts val="2600"/>
              <a:buNone/>
              <a:defRPr sz="2600">
                <a:solidFill>
                  <a:schemeClr val="lt1"/>
                </a:solidFill>
              </a:defRPr>
            </a:lvl6pPr>
            <a:lvl7pPr lvl="6" rtl="0" algn="r">
              <a:lnSpc>
                <a:spcPct val="100000"/>
              </a:lnSpc>
              <a:spcBef>
                <a:spcPts val="0"/>
              </a:spcBef>
              <a:spcAft>
                <a:spcPts val="0"/>
              </a:spcAft>
              <a:buClr>
                <a:schemeClr val="lt1"/>
              </a:buClr>
              <a:buSzPts val="2600"/>
              <a:buNone/>
              <a:defRPr sz="2600">
                <a:solidFill>
                  <a:schemeClr val="lt1"/>
                </a:solidFill>
              </a:defRPr>
            </a:lvl7pPr>
            <a:lvl8pPr lvl="7" rtl="0" algn="r">
              <a:lnSpc>
                <a:spcPct val="100000"/>
              </a:lnSpc>
              <a:spcBef>
                <a:spcPts val="0"/>
              </a:spcBef>
              <a:spcAft>
                <a:spcPts val="0"/>
              </a:spcAft>
              <a:buClr>
                <a:schemeClr val="lt1"/>
              </a:buClr>
              <a:buSzPts val="2600"/>
              <a:buNone/>
              <a:defRPr sz="2600">
                <a:solidFill>
                  <a:schemeClr val="lt1"/>
                </a:solidFill>
              </a:defRPr>
            </a:lvl8pPr>
            <a:lvl9pPr lvl="8" rtl="0" algn="r">
              <a:lnSpc>
                <a:spcPct val="100000"/>
              </a:lnSpc>
              <a:spcBef>
                <a:spcPts val="0"/>
              </a:spcBef>
              <a:spcAft>
                <a:spcPts val="0"/>
              </a:spcAft>
              <a:buClr>
                <a:schemeClr val="lt1"/>
              </a:buClr>
              <a:buSzPts val="2600"/>
              <a:buNone/>
              <a:defRPr sz="2600">
                <a:solidFill>
                  <a:schemeClr val="lt1"/>
                </a:solidFill>
              </a:defRPr>
            </a:lvl9pPr>
          </a:lstStyle>
          <a:p/>
        </p:txBody>
      </p:sp>
      <p:sp>
        <p:nvSpPr>
          <p:cNvPr id="116" name="Google Shape;116;p25"/>
          <p:cNvSpPr txBox="1"/>
          <p:nvPr>
            <p:ph idx="1" type="subTitle"/>
          </p:nvPr>
        </p:nvSpPr>
        <p:spPr>
          <a:xfrm>
            <a:off x="975909" y="2452393"/>
            <a:ext cx="2590200" cy="1112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17" name="Google Shape;117;p25"/>
          <p:cNvSpPr txBox="1"/>
          <p:nvPr>
            <p:ph idx="2" type="subTitle"/>
          </p:nvPr>
        </p:nvSpPr>
        <p:spPr>
          <a:xfrm>
            <a:off x="5583287" y="2452393"/>
            <a:ext cx="2579400" cy="1112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18" name="Google Shape;118;p25"/>
          <p:cNvSpPr txBox="1"/>
          <p:nvPr>
            <p:ph idx="3" type="ctrTitle"/>
          </p:nvPr>
        </p:nvSpPr>
        <p:spPr>
          <a:xfrm>
            <a:off x="4757925" y="1588225"/>
            <a:ext cx="4230000" cy="9462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600"/>
              <a:buNone/>
              <a:defRPr sz="2600">
                <a:solidFill>
                  <a:schemeClr val="dk1"/>
                </a:solidFill>
              </a:defRPr>
            </a:lvl1pPr>
            <a:lvl2pPr lvl="1" rtl="0" algn="r">
              <a:lnSpc>
                <a:spcPct val="100000"/>
              </a:lnSpc>
              <a:spcBef>
                <a:spcPts val="0"/>
              </a:spcBef>
              <a:spcAft>
                <a:spcPts val="0"/>
              </a:spcAft>
              <a:buClr>
                <a:schemeClr val="dk1"/>
              </a:buClr>
              <a:buSzPts val="2600"/>
              <a:buNone/>
              <a:defRPr sz="2600">
                <a:solidFill>
                  <a:schemeClr val="dk1"/>
                </a:solidFill>
              </a:defRPr>
            </a:lvl2pPr>
            <a:lvl3pPr lvl="2" rtl="0" algn="r">
              <a:lnSpc>
                <a:spcPct val="100000"/>
              </a:lnSpc>
              <a:spcBef>
                <a:spcPts val="0"/>
              </a:spcBef>
              <a:spcAft>
                <a:spcPts val="0"/>
              </a:spcAft>
              <a:buClr>
                <a:schemeClr val="dk1"/>
              </a:buClr>
              <a:buSzPts val="2600"/>
              <a:buNone/>
              <a:defRPr sz="2600">
                <a:solidFill>
                  <a:schemeClr val="dk1"/>
                </a:solidFill>
              </a:defRPr>
            </a:lvl3pPr>
            <a:lvl4pPr lvl="3" rtl="0" algn="r">
              <a:lnSpc>
                <a:spcPct val="100000"/>
              </a:lnSpc>
              <a:spcBef>
                <a:spcPts val="0"/>
              </a:spcBef>
              <a:spcAft>
                <a:spcPts val="0"/>
              </a:spcAft>
              <a:buClr>
                <a:schemeClr val="dk1"/>
              </a:buClr>
              <a:buSzPts val="2600"/>
              <a:buNone/>
              <a:defRPr sz="2600">
                <a:solidFill>
                  <a:schemeClr val="dk1"/>
                </a:solidFill>
              </a:defRPr>
            </a:lvl4pPr>
            <a:lvl5pPr lvl="4" rtl="0" algn="r">
              <a:lnSpc>
                <a:spcPct val="100000"/>
              </a:lnSpc>
              <a:spcBef>
                <a:spcPts val="0"/>
              </a:spcBef>
              <a:spcAft>
                <a:spcPts val="0"/>
              </a:spcAft>
              <a:buClr>
                <a:schemeClr val="dk1"/>
              </a:buClr>
              <a:buSzPts val="2600"/>
              <a:buNone/>
              <a:defRPr sz="2600">
                <a:solidFill>
                  <a:schemeClr val="dk1"/>
                </a:solidFill>
              </a:defRPr>
            </a:lvl5pPr>
            <a:lvl6pPr lvl="5" rtl="0" algn="r">
              <a:lnSpc>
                <a:spcPct val="100000"/>
              </a:lnSpc>
              <a:spcBef>
                <a:spcPts val="0"/>
              </a:spcBef>
              <a:spcAft>
                <a:spcPts val="0"/>
              </a:spcAft>
              <a:buClr>
                <a:schemeClr val="dk1"/>
              </a:buClr>
              <a:buSzPts val="2600"/>
              <a:buNone/>
              <a:defRPr sz="2600">
                <a:solidFill>
                  <a:schemeClr val="dk1"/>
                </a:solidFill>
              </a:defRPr>
            </a:lvl6pPr>
            <a:lvl7pPr lvl="6" rtl="0" algn="r">
              <a:lnSpc>
                <a:spcPct val="100000"/>
              </a:lnSpc>
              <a:spcBef>
                <a:spcPts val="0"/>
              </a:spcBef>
              <a:spcAft>
                <a:spcPts val="0"/>
              </a:spcAft>
              <a:buClr>
                <a:schemeClr val="dk1"/>
              </a:buClr>
              <a:buSzPts val="2600"/>
              <a:buNone/>
              <a:defRPr sz="2600">
                <a:solidFill>
                  <a:schemeClr val="dk1"/>
                </a:solidFill>
              </a:defRPr>
            </a:lvl7pPr>
            <a:lvl8pPr lvl="7" rtl="0" algn="r">
              <a:lnSpc>
                <a:spcPct val="100000"/>
              </a:lnSpc>
              <a:spcBef>
                <a:spcPts val="0"/>
              </a:spcBef>
              <a:spcAft>
                <a:spcPts val="0"/>
              </a:spcAft>
              <a:buClr>
                <a:schemeClr val="dk1"/>
              </a:buClr>
              <a:buSzPts val="2600"/>
              <a:buNone/>
              <a:defRPr sz="2600">
                <a:solidFill>
                  <a:schemeClr val="dk1"/>
                </a:solidFill>
              </a:defRPr>
            </a:lvl8pPr>
            <a:lvl9pPr lvl="8" rtl="0" algn="r">
              <a:lnSpc>
                <a:spcPct val="100000"/>
              </a:lnSpc>
              <a:spcBef>
                <a:spcPts val="0"/>
              </a:spcBef>
              <a:spcAft>
                <a:spcPts val="0"/>
              </a:spcAft>
              <a:buClr>
                <a:schemeClr val="dk1"/>
              </a:buClr>
              <a:buSzPts val="2600"/>
              <a:buNone/>
              <a:defRPr sz="2600">
                <a:solidFill>
                  <a:schemeClr val="dk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_1">
    <p:spTree>
      <p:nvGrpSpPr>
        <p:cNvPr id="119" name="Shape 119"/>
        <p:cNvGrpSpPr/>
        <p:nvPr/>
      </p:nvGrpSpPr>
      <p:grpSpPr>
        <a:xfrm>
          <a:off x="0" y="0"/>
          <a:ext cx="0" cy="0"/>
          <a:chOff x="0" y="0"/>
          <a:chExt cx="0" cy="0"/>
        </a:xfrm>
      </p:grpSpPr>
      <p:sp>
        <p:nvSpPr>
          <p:cNvPr id="120" name="Google Shape;120;p26"/>
          <p:cNvSpPr/>
          <p:nvPr/>
        </p:nvSpPr>
        <p:spPr>
          <a:xfrm>
            <a:off x="0" y="0"/>
            <a:ext cx="4562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26"/>
          <p:cNvSpPr txBox="1"/>
          <p:nvPr>
            <p:ph type="title"/>
          </p:nvPr>
        </p:nvSpPr>
        <p:spPr>
          <a:xfrm>
            <a:off x="5145325" y="676060"/>
            <a:ext cx="1579200" cy="3339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22" name="Google Shape;122;p26"/>
          <p:cNvSpPr txBox="1"/>
          <p:nvPr>
            <p:ph idx="1" type="subTitle"/>
          </p:nvPr>
        </p:nvSpPr>
        <p:spPr>
          <a:xfrm>
            <a:off x="5145325" y="1314574"/>
            <a:ext cx="3011400" cy="208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1400"/>
              <a:buNone/>
              <a:defRPr sz="1400">
                <a:solidFill>
                  <a:schemeClr val="dk1"/>
                </a:solidFill>
              </a:defRPr>
            </a:lvl1pPr>
            <a:lvl2pPr lvl="1" rtl="0" algn="l">
              <a:lnSpc>
                <a:spcPct val="100000"/>
              </a:lnSpc>
              <a:spcBef>
                <a:spcPts val="0"/>
              </a:spcBef>
              <a:spcAft>
                <a:spcPts val="0"/>
              </a:spcAft>
              <a:buClr>
                <a:schemeClr val="dk1"/>
              </a:buClr>
              <a:buSzPts val="1400"/>
              <a:buNone/>
              <a:defRPr>
                <a:solidFill>
                  <a:schemeClr val="dk1"/>
                </a:solidFill>
              </a:defRPr>
            </a:lvl2pPr>
            <a:lvl3pPr lvl="2" rtl="0" algn="l">
              <a:lnSpc>
                <a:spcPct val="100000"/>
              </a:lnSpc>
              <a:spcBef>
                <a:spcPts val="0"/>
              </a:spcBef>
              <a:spcAft>
                <a:spcPts val="0"/>
              </a:spcAft>
              <a:buClr>
                <a:schemeClr val="dk1"/>
              </a:buClr>
              <a:buSzPts val="1400"/>
              <a:buNone/>
              <a:defRPr>
                <a:solidFill>
                  <a:schemeClr val="dk1"/>
                </a:solidFill>
              </a:defRPr>
            </a:lvl3pPr>
            <a:lvl4pPr lvl="3" rtl="0" algn="l">
              <a:lnSpc>
                <a:spcPct val="100000"/>
              </a:lnSpc>
              <a:spcBef>
                <a:spcPts val="0"/>
              </a:spcBef>
              <a:spcAft>
                <a:spcPts val="0"/>
              </a:spcAft>
              <a:buClr>
                <a:schemeClr val="dk1"/>
              </a:buClr>
              <a:buSzPts val="1400"/>
              <a:buNone/>
              <a:defRPr>
                <a:solidFill>
                  <a:schemeClr val="dk1"/>
                </a:solidFill>
              </a:defRPr>
            </a:lvl4pPr>
            <a:lvl5pPr lvl="4" rtl="0" algn="l">
              <a:lnSpc>
                <a:spcPct val="100000"/>
              </a:lnSpc>
              <a:spcBef>
                <a:spcPts val="0"/>
              </a:spcBef>
              <a:spcAft>
                <a:spcPts val="0"/>
              </a:spcAft>
              <a:buClr>
                <a:schemeClr val="dk1"/>
              </a:buClr>
              <a:buSzPts val="1400"/>
              <a:buNone/>
              <a:defRPr>
                <a:solidFill>
                  <a:schemeClr val="dk1"/>
                </a:solidFill>
              </a:defRPr>
            </a:lvl5pPr>
            <a:lvl6pPr lvl="5" rtl="0" algn="l">
              <a:lnSpc>
                <a:spcPct val="100000"/>
              </a:lnSpc>
              <a:spcBef>
                <a:spcPts val="0"/>
              </a:spcBef>
              <a:spcAft>
                <a:spcPts val="0"/>
              </a:spcAft>
              <a:buClr>
                <a:schemeClr val="dk1"/>
              </a:buClr>
              <a:buSzPts val="1400"/>
              <a:buNone/>
              <a:defRPr>
                <a:solidFill>
                  <a:schemeClr val="dk1"/>
                </a:solidFill>
              </a:defRPr>
            </a:lvl6pPr>
            <a:lvl7pPr lvl="6" rtl="0" algn="l">
              <a:lnSpc>
                <a:spcPct val="100000"/>
              </a:lnSpc>
              <a:spcBef>
                <a:spcPts val="0"/>
              </a:spcBef>
              <a:spcAft>
                <a:spcPts val="0"/>
              </a:spcAft>
              <a:buClr>
                <a:schemeClr val="dk1"/>
              </a:buClr>
              <a:buSzPts val="1400"/>
              <a:buNone/>
              <a:defRPr>
                <a:solidFill>
                  <a:schemeClr val="dk1"/>
                </a:solidFill>
              </a:defRPr>
            </a:lvl7pPr>
            <a:lvl8pPr lvl="7" rtl="0" algn="l">
              <a:lnSpc>
                <a:spcPct val="100000"/>
              </a:lnSpc>
              <a:spcBef>
                <a:spcPts val="0"/>
              </a:spcBef>
              <a:spcAft>
                <a:spcPts val="0"/>
              </a:spcAft>
              <a:buClr>
                <a:schemeClr val="dk1"/>
              </a:buClr>
              <a:buSzPts val="1400"/>
              <a:buNone/>
              <a:defRPr>
                <a:solidFill>
                  <a:schemeClr val="dk1"/>
                </a:solidFill>
              </a:defRPr>
            </a:lvl8pPr>
            <a:lvl9pPr lvl="8" rtl="0" algn="l">
              <a:lnSpc>
                <a:spcPct val="100000"/>
              </a:lnSpc>
              <a:spcBef>
                <a:spcPts val="0"/>
              </a:spcBef>
              <a:spcAft>
                <a:spcPts val="0"/>
              </a:spcAft>
              <a:buClr>
                <a:schemeClr val="dk1"/>
              </a:buClr>
              <a:buSzPts val="1400"/>
              <a:buNone/>
              <a:defRPr>
                <a:solidFill>
                  <a:schemeClr val="dk1"/>
                </a:solidFill>
              </a:defRPr>
            </a:lvl9pPr>
          </a:lstStyle>
          <a:p/>
        </p:txBody>
      </p:sp>
      <p:sp>
        <p:nvSpPr>
          <p:cNvPr id="123" name="Google Shape;123;p26"/>
          <p:cNvSpPr txBox="1"/>
          <p:nvPr>
            <p:ph idx="2" type="title"/>
          </p:nvPr>
        </p:nvSpPr>
        <p:spPr>
          <a:xfrm>
            <a:off x="5145325" y="1635310"/>
            <a:ext cx="1579200" cy="3339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24" name="Google Shape;124;p26"/>
          <p:cNvSpPr txBox="1"/>
          <p:nvPr>
            <p:ph idx="3" type="subTitle"/>
          </p:nvPr>
        </p:nvSpPr>
        <p:spPr>
          <a:xfrm>
            <a:off x="5145325" y="2266484"/>
            <a:ext cx="3011400" cy="208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1400"/>
              <a:buNone/>
              <a:defRPr sz="1400">
                <a:solidFill>
                  <a:schemeClr val="dk1"/>
                </a:solidFill>
              </a:defRPr>
            </a:lvl1pPr>
            <a:lvl2pPr lvl="1" rtl="0" algn="l">
              <a:lnSpc>
                <a:spcPct val="100000"/>
              </a:lnSpc>
              <a:spcBef>
                <a:spcPts val="0"/>
              </a:spcBef>
              <a:spcAft>
                <a:spcPts val="0"/>
              </a:spcAft>
              <a:buClr>
                <a:schemeClr val="dk1"/>
              </a:buClr>
              <a:buSzPts val="1400"/>
              <a:buNone/>
              <a:defRPr>
                <a:solidFill>
                  <a:schemeClr val="dk1"/>
                </a:solidFill>
              </a:defRPr>
            </a:lvl2pPr>
            <a:lvl3pPr lvl="2" rtl="0" algn="l">
              <a:lnSpc>
                <a:spcPct val="100000"/>
              </a:lnSpc>
              <a:spcBef>
                <a:spcPts val="0"/>
              </a:spcBef>
              <a:spcAft>
                <a:spcPts val="0"/>
              </a:spcAft>
              <a:buClr>
                <a:schemeClr val="dk1"/>
              </a:buClr>
              <a:buSzPts val="1400"/>
              <a:buNone/>
              <a:defRPr>
                <a:solidFill>
                  <a:schemeClr val="dk1"/>
                </a:solidFill>
              </a:defRPr>
            </a:lvl3pPr>
            <a:lvl4pPr lvl="3" rtl="0" algn="l">
              <a:lnSpc>
                <a:spcPct val="100000"/>
              </a:lnSpc>
              <a:spcBef>
                <a:spcPts val="0"/>
              </a:spcBef>
              <a:spcAft>
                <a:spcPts val="0"/>
              </a:spcAft>
              <a:buClr>
                <a:schemeClr val="dk1"/>
              </a:buClr>
              <a:buSzPts val="1400"/>
              <a:buNone/>
              <a:defRPr>
                <a:solidFill>
                  <a:schemeClr val="dk1"/>
                </a:solidFill>
              </a:defRPr>
            </a:lvl4pPr>
            <a:lvl5pPr lvl="4" rtl="0" algn="l">
              <a:lnSpc>
                <a:spcPct val="100000"/>
              </a:lnSpc>
              <a:spcBef>
                <a:spcPts val="0"/>
              </a:spcBef>
              <a:spcAft>
                <a:spcPts val="0"/>
              </a:spcAft>
              <a:buClr>
                <a:schemeClr val="dk1"/>
              </a:buClr>
              <a:buSzPts val="1400"/>
              <a:buNone/>
              <a:defRPr>
                <a:solidFill>
                  <a:schemeClr val="dk1"/>
                </a:solidFill>
              </a:defRPr>
            </a:lvl5pPr>
            <a:lvl6pPr lvl="5" rtl="0" algn="l">
              <a:lnSpc>
                <a:spcPct val="100000"/>
              </a:lnSpc>
              <a:spcBef>
                <a:spcPts val="0"/>
              </a:spcBef>
              <a:spcAft>
                <a:spcPts val="0"/>
              </a:spcAft>
              <a:buClr>
                <a:schemeClr val="dk1"/>
              </a:buClr>
              <a:buSzPts val="1400"/>
              <a:buNone/>
              <a:defRPr>
                <a:solidFill>
                  <a:schemeClr val="dk1"/>
                </a:solidFill>
              </a:defRPr>
            </a:lvl6pPr>
            <a:lvl7pPr lvl="6" rtl="0" algn="l">
              <a:lnSpc>
                <a:spcPct val="100000"/>
              </a:lnSpc>
              <a:spcBef>
                <a:spcPts val="0"/>
              </a:spcBef>
              <a:spcAft>
                <a:spcPts val="0"/>
              </a:spcAft>
              <a:buClr>
                <a:schemeClr val="dk1"/>
              </a:buClr>
              <a:buSzPts val="1400"/>
              <a:buNone/>
              <a:defRPr>
                <a:solidFill>
                  <a:schemeClr val="dk1"/>
                </a:solidFill>
              </a:defRPr>
            </a:lvl7pPr>
            <a:lvl8pPr lvl="7" rtl="0" algn="l">
              <a:lnSpc>
                <a:spcPct val="100000"/>
              </a:lnSpc>
              <a:spcBef>
                <a:spcPts val="0"/>
              </a:spcBef>
              <a:spcAft>
                <a:spcPts val="0"/>
              </a:spcAft>
              <a:buClr>
                <a:schemeClr val="dk1"/>
              </a:buClr>
              <a:buSzPts val="1400"/>
              <a:buNone/>
              <a:defRPr>
                <a:solidFill>
                  <a:schemeClr val="dk1"/>
                </a:solidFill>
              </a:defRPr>
            </a:lvl8pPr>
            <a:lvl9pPr lvl="8" rtl="0" algn="l">
              <a:lnSpc>
                <a:spcPct val="100000"/>
              </a:lnSpc>
              <a:spcBef>
                <a:spcPts val="0"/>
              </a:spcBef>
              <a:spcAft>
                <a:spcPts val="0"/>
              </a:spcAft>
              <a:buClr>
                <a:schemeClr val="dk1"/>
              </a:buClr>
              <a:buSzPts val="1400"/>
              <a:buNone/>
              <a:defRPr>
                <a:solidFill>
                  <a:schemeClr val="dk1"/>
                </a:solidFill>
              </a:defRPr>
            </a:lvl9pPr>
          </a:lstStyle>
          <a:p/>
        </p:txBody>
      </p:sp>
      <p:sp>
        <p:nvSpPr>
          <p:cNvPr id="125" name="Google Shape;125;p26"/>
          <p:cNvSpPr txBox="1"/>
          <p:nvPr>
            <p:ph idx="4" type="title"/>
          </p:nvPr>
        </p:nvSpPr>
        <p:spPr>
          <a:xfrm>
            <a:off x="5145325" y="2603860"/>
            <a:ext cx="1579200" cy="3339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26" name="Google Shape;126;p26"/>
          <p:cNvSpPr txBox="1"/>
          <p:nvPr>
            <p:ph idx="5" type="subTitle"/>
          </p:nvPr>
        </p:nvSpPr>
        <p:spPr>
          <a:xfrm>
            <a:off x="5145325" y="3237611"/>
            <a:ext cx="3011400" cy="208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1400"/>
              <a:buNone/>
              <a:defRPr sz="1400">
                <a:solidFill>
                  <a:schemeClr val="dk1"/>
                </a:solidFill>
              </a:defRPr>
            </a:lvl1pPr>
            <a:lvl2pPr lvl="1" rtl="0" algn="l">
              <a:lnSpc>
                <a:spcPct val="100000"/>
              </a:lnSpc>
              <a:spcBef>
                <a:spcPts val="0"/>
              </a:spcBef>
              <a:spcAft>
                <a:spcPts val="0"/>
              </a:spcAft>
              <a:buClr>
                <a:schemeClr val="dk1"/>
              </a:buClr>
              <a:buSzPts val="1400"/>
              <a:buNone/>
              <a:defRPr>
                <a:solidFill>
                  <a:schemeClr val="dk1"/>
                </a:solidFill>
              </a:defRPr>
            </a:lvl2pPr>
            <a:lvl3pPr lvl="2" rtl="0" algn="l">
              <a:lnSpc>
                <a:spcPct val="100000"/>
              </a:lnSpc>
              <a:spcBef>
                <a:spcPts val="0"/>
              </a:spcBef>
              <a:spcAft>
                <a:spcPts val="0"/>
              </a:spcAft>
              <a:buClr>
                <a:schemeClr val="dk1"/>
              </a:buClr>
              <a:buSzPts val="1400"/>
              <a:buNone/>
              <a:defRPr>
                <a:solidFill>
                  <a:schemeClr val="dk1"/>
                </a:solidFill>
              </a:defRPr>
            </a:lvl3pPr>
            <a:lvl4pPr lvl="3" rtl="0" algn="l">
              <a:lnSpc>
                <a:spcPct val="100000"/>
              </a:lnSpc>
              <a:spcBef>
                <a:spcPts val="0"/>
              </a:spcBef>
              <a:spcAft>
                <a:spcPts val="0"/>
              </a:spcAft>
              <a:buClr>
                <a:schemeClr val="dk1"/>
              </a:buClr>
              <a:buSzPts val="1400"/>
              <a:buNone/>
              <a:defRPr>
                <a:solidFill>
                  <a:schemeClr val="dk1"/>
                </a:solidFill>
              </a:defRPr>
            </a:lvl4pPr>
            <a:lvl5pPr lvl="4" rtl="0" algn="l">
              <a:lnSpc>
                <a:spcPct val="100000"/>
              </a:lnSpc>
              <a:spcBef>
                <a:spcPts val="0"/>
              </a:spcBef>
              <a:spcAft>
                <a:spcPts val="0"/>
              </a:spcAft>
              <a:buClr>
                <a:schemeClr val="dk1"/>
              </a:buClr>
              <a:buSzPts val="1400"/>
              <a:buNone/>
              <a:defRPr>
                <a:solidFill>
                  <a:schemeClr val="dk1"/>
                </a:solidFill>
              </a:defRPr>
            </a:lvl5pPr>
            <a:lvl6pPr lvl="5" rtl="0" algn="l">
              <a:lnSpc>
                <a:spcPct val="100000"/>
              </a:lnSpc>
              <a:spcBef>
                <a:spcPts val="0"/>
              </a:spcBef>
              <a:spcAft>
                <a:spcPts val="0"/>
              </a:spcAft>
              <a:buClr>
                <a:schemeClr val="dk1"/>
              </a:buClr>
              <a:buSzPts val="1400"/>
              <a:buNone/>
              <a:defRPr>
                <a:solidFill>
                  <a:schemeClr val="dk1"/>
                </a:solidFill>
              </a:defRPr>
            </a:lvl6pPr>
            <a:lvl7pPr lvl="6" rtl="0" algn="l">
              <a:lnSpc>
                <a:spcPct val="100000"/>
              </a:lnSpc>
              <a:spcBef>
                <a:spcPts val="0"/>
              </a:spcBef>
              <a:spcAft>
                <a:spcPts val="0"/>
              </a:spcAft>
              <a:buClr>
                <a:schemeClr val="dk1"/>
              </a:buClr>
              <a:buSzPts val="1400"/>
              <a:buNone/>
              <a:defRPr>
                <a:solidFill>
                  <a:schemeClr val="dk1"/>
                </a:solidFill>
              </a:defRPr>
            </a:lvl7pPr>
            <a:lvl8pPr lvl="7" rtl="0" algn="l">
              <a:lnSpc>
                <a:spcPct val="100000"/>
              </a:lnSpc>
              <a:spcBef>
                <a:spcPts val="0"/>
              </a:spcBef>
              <a:spcAft>
                <a:spcPts val="0"/>
              </a:spcAft>
              <a:buClr>
                <a:schemeClr val="dk1"/>
              </a:buClr>
              <a:buSzPts val="1400"/>
              <a:buNone/>
              <a:defRPr>
                <a:solidFill>
                  <a:schemeClr val="dk1"/>
                </a:solidFill>
              </a:defRPr>
            </a:lvl8pPr>
            <a:lvl9pPr lvl="8" rtl="0" algn="l">
              <a:lnSpc>
                <a:spcPct val="100000"/>
              </a:lnSpc>
              <a:spcBef>
                <a:spcPts val="0"/>
              </a:spcBef>
              <a:spcAft>
                <a:spcPts val="0"/>
              </a:spcAft>
              <a:buClr>
                <a:schemeClr val="dk1"/>
              </a:buClr>
              <a:buSzPts val="1400"/>
              <a:buNone/>
              <a:defRPr>
                <a:solidFill>
                  <a:schemeClr val="dk1"/>
                </a:solidFill>
              </a:defRPr>
            </a:lvl9pPr>
          </a:lstStyle>
          <a:p/>
        </p:txBody>
      </p:sp>
      <p:sp>
        <p:nvSpPr>
          <p:cNvPr id="127" name="Google Shape;127;p26"/>
          <p:cNvSpPr txBox="1"/>
          <p:nvPr>
            <p:ph idx="6" type="title"/>
          </p:nvPr>
        </p:nvSpPr>
        <p:spPr>
          <a:xfrm>
            <a:off x="5145325" y="3563260"/>
            <a:ext cx="1579200" cy="3339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28" name="Google Shape;128;p26"/>
          <p:cNvSpPr txBox="1"/>
          <p:nvPr>
            <p:ph idx="7" type="subTitle"/>
          </p:nvPr>
        </p:nvSpPr>
        <p:spPr>
          <a:xfrm>
            <a:off x="5145325" y="4198597"/>
            <a:ext cx="3011400" cy="208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1400"/>
              <a:buNone/>
              <a:defRPr sz="1400">
                <a:solidFill>
                  <a:schemeClr val="dk1"/>
                </a:solidFill>
              </a:defRPr>
            </a:lvl1pPr>
            <a:lvl2pPr lvl="1" rtl="0" algn="l">
              <a:lnSpc>
                <a:spcPct val="100000"/>
              </a:lnSpc>
              <a:spcBef>
                <a:spcPts val="0"/>
              </a:spcBef>
              <a:spcAft>
                <a:spcPts val="0"/>
              </a:spcAft>
              <a:buClr>
                <a:schemeClr val="dk1"/>
              </a:buClr>
              <a:buSzPts val="1400"/>
              <a:buNone/>
              <a:defRPr>
                <a:solidFill>
                  <a:schemeClr val="dk1"/>
                </a:solidFill>
              </a:defRPr>
            </a:lvl2pPr>
            <a:lvl3pPr lvl="2" rtl="0" algn="l">
              <a:lnSpc>
                <a:spcPct val="100000"/>
              </a:lnSpc>
              <a:spcBef>
                <a:spcPts val="0"/>
              </a:spcBef>
              <a:spcAft>
                <a:spcPts val="0"/>
              </a:spcAft>
              <a:buClr>
                <a:schemeClr val="dk1"/>
              </a:buClr>
              <a:buSzPts val="1400"/>
              <a:buNone/>
              <a:defRPr>
                <a:solidFill>
                  <a:schemeClr val="dk1"/>
                </a:solidFill>
              </a:defRPr>
            </a:lvl3pPr>
            <a:lvl4pPr lvl="3" rtl="0" algn="l">
              <a:lnSpc>
                <a:spcPct val="100000"/>
              </a:lnSpc>
              <a:spcBef>
                <a:spcPts val="0"/>
              </a:spcBef>
              <a:spcAft>
                <a:spcPts val="0"/>
              </a:spcAft>
              <a:buClr>
                <a:schemeClr val="dk1"/>
              </a:buClr>
              <a:buSzPts val="1400"/>
              <a:buNone/>
              <a:defRPr>
                <a:solidFill>
                  <a:schemeClr val="dk1"/>
                </a:solidFill>
              </a:defRPr>
            </a:lvl4pPr>
            <a:lvl5pPr lvl="4" rtl="0" algn="l">
              <a:lnSpc>
                <a:spcPct val="100000"/>
              </a:lnSpc>
              <a:spcBef>
                <a:spcPts val="0"/>
              </a:spcBef>
              <a:spcAft>
                <a:spcPts val="0"/>
              </a:spcAft>
              <a:buClr>
                <a:schemeClr val="dk1"/>
              </a:buClr>
              <a:buSzPts val="1400"/>
              <a:buNone/>
              <a:defRPr>
                <a:solidFill>
                  <a:schemeClr val="dk1"/>
                </a:solidFill>
              </a:defRPr>
            </a:lvl5pPr>
            <a:lvl6pPr lvl="5" rtl="0" algn="l">
              <a:lnSpc>
                <a:spcPct val="100000"/>
              </a:lnSpc>
              <a:spcBef>
                <a:spcPts val="0"/>
              </a:spcBef>
              <a:spcAft>
                <a:spcPts val="0"/>
              </a:spcAft>
              <a:buClr>
                <a:schemeClr val="dk1"/>
              </a:buClr>
              <a:buSzPts val="1400"/>
              <a:buNone/>
              <a:defRPr>
                <a:solidFill>
                  <a:schemeClr val="dk1"/>
                </a:solidFill>
              </a:defRPr>
            </a:lvl6pPr>
            <a:lvl7pPr lvl="6" rtl="0" algn="l">
              <a:lnSpc>
                <a:spcPct val="100000"/>
              </a:lnSpc>
              <a:spcBef>
                <a:spcPts val="0"/>
              </a:spcBef>
              <a:spcAft>
                <a:spcPts val="0"/>
              </a:spcAft>
              <a:buClr>
                <a:schemeClr val="dk1"/>
              </a:buClr>
              <a:buSzPts val="1400"/>
              <a:buNone/>
              <a:defRPr>
                <a:solidFill>
                  <a:schemeClr val="dk1"/>
                </a:solidFill>
              </a:defRPr>
            </a:lvl7pPr>
            <a:lvl8pPr lvl="7" rtl="0" algn="l">
              <a:lnSpc>
                <a:spcPct val="100000"/>
              </a:lnSpc>
              <a:spcBef>
                <a:spcPts val="0"/>
              </a:spcBef>
              <a:spcAft>
                <a:spcPts val="0"/>
              </a:spcAft>
              <a:buClr>
                <a:schemeClr val="dk1"/>
              </a:buClr>
              <a:buSzPts val="1400"/>
              <a:buNone/>
              <a:defRPr>
                <a:solidFill>
                  <a:schemeClr val="dk1"/>
                </a:solidFill>
              </a:defRPr>
            </a:lvl8pPr>
            <a:lvl9pPr lvl="8" rtl="0" algn="l">
              <a:lnSpc>
                <a:spcPct val="100000"/>
              </a:lnSpc>
              <a:spcBef>
                <a:spcPts val="0"/>
              </a:spcBef>
              <a:spcAft>
                <a:spcPts val="0"/>
              </a:spcAft>
              <a:buClr>
                <a:schemeClr val="dk1"/>
              </a:buClr>
              <a:buSzPts val="1400"/>
              <a:buNone/>
              <a:defRPr>
                <a:solidFill>
                  <a:schemeClr val="dk1"/>
                </a:solidFill>
              </a:defRPr>
            </a:lvl9pPr>
          </a:lstStyle>
          <a:p/>
        </p:txBody>
      </p:sp>
      <p:sp>
        <p:nvSpPr>
          <p:cNvPr id="129" name="Google Shape;129;p26"/>
          <p:cNvSpPr txBox="1"/>
          <p:nvPr>
            <p:ph idx="8" type="title"/>
          </p:nvPr>
        </p:nvSpPr>
        <p:spPr>
          <a:xfrm>
            <a:off x="713225" y="2307450"/>
            <a:ext cx="2818200" cy="528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2300"/>
              <a:buFont typeface="Montserrat"/>
              <a:buNone/>
              <a:defRPr sz="2600">
                <a:solidFill>
                  <a:schemeClr val="lt1"/>
                </a:solidFill>
                <a:latin typeface="Montserrat"/>
                <a:ea typeface="Montserrat"/>
                <a:cs typeface="Montserrat"/>
                <a:sym typeface="Montserrat"/>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1">
  <p:cSld name="CUSTOM_22">
    <p:spTree>
      <p:nvGrpSpPr>
        <p:cNvPr id="130" name="Shape 130"/>
        <p:cNvGrpSpPr/>
        <p:nvPr/>
      </p:nvGrpSpPr>
      <p:grpSpPr>
        <a:xfrm>
          <a:off x="0" y="0"/>
          <a:ext cx="0" cy="0"/>
          <a:chOff x="0" y="0"/>
          <a:chExt cx="0" cy="0"/>
        </a:xfrm>
      </p:grpSpPr>
      <p:sp>
        <p:nvSpPr>
          <p:cNvPr id="131" name="Google Shape;131;p27"/>
          <p:cNvSpPr/>
          <p:nvPr/>
        </p:nvSpPr>
        <p:spPr>
          <a:xfrm>
            <a:off x="0" y="0"/>
            <a:ext cx="4562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7"/>
          <p:cNvSpPr txBox="1"/>
          <p:nvPr>
            <p:ph type="title"/>
          </p:nvPr>
        </p:nvSpPr>
        <p:spPr>
          <a:xfrm>
            <a:off x="431775" y="3022992"/>
            <a:ext cx="3423600" cy="6291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1pPr>
            <a:lvl2pPr lvl="1" rtl="0" algn="l">
              <a:lnSpc>
                <a:spcPct val="100000"/>
              </a:lnSpc>
              <a:spcBef>
                <a:spcPts val="0"/>
              </a:spcBef>
              <a:spcAft>
                <a:spcPts val="0"/>
              </a:spcAft>
              <a:buClr>
                <a:schemeClr val="lt1"/>
              </a:buClr>
              <a:buSzPts val="3600"/>
              <a:buNone/>
              <a:defRPr sz="3600">
                <a:solidFill>
                  <a:schemeClr val="lt1"/>
                </a:solidFill>
              </a:defRPr>
            </a:lvl2pPr>
            <a:lvl3pPr lvl="2" rtl="0" algn="l">
              <a:lnSpc>
                <a:spcPct val="100000"/>
              </a:lnSpc>
              <a:spcBef>
                <a:spcPts val="0"/>
              </a:spcBef>
              <a:spcAft>
                <a:spcPts val="0"/>
              </a:spcAft>
              <a:buClr>
                <a:schemeClr val="lt1"/>
              </a:buClr>
              <a:buSzPts val="3600"/>
              <a:buNone/>
              <a:defRPr sz="3600">
                <a:solidFill>
                  <a:schemeClr val="lt1"/>
                </a:solidFill>
              </a:defRPr>
            </a:lvl3pPr>
            <a:lvl4pPr lvl="3" rtl="0" algn="l">
              <a:lnSpc>
                <a:spcPct val="100000"/>
              </a:lnSpc>
              <a:spcBef>
                <a:spcPts val="0"/>
              </a:spcBef>
              <a:spcAft>
                <a:spcPts val="0"/>
              </a:spcAft>
              <a:buClr>
                <a:schemeClr val="lt1"/>
              </a:buClr>
              <a:buSzPts val="3600"/>
              <a:buNone/>
              <a:defRPr sz="3600">
                <a:solidFill>
                  <a:schemeClr val="lt1"/>
                </a:solidFill>
              </a:defRPr>
            </a:lvl4pPr>
            <a:lvl5pPr lvl="4" rtl="0" algn="l">
              <a:lnSpc>
                <a:spcPct val="100000"/>
              </a:lnSpc>
              <a:spcBef>
                <a:spcPts val="0"/>
              </a:spcBef>
              <a:spcAft>
                <a:spcPts val="0"/>
              </a:spcAft>
              <a:buClr>
                <a:schemeClr val="lt1"/>
              </a:buClr>
              <a:buSzPts val="3600"/>
              <a:buNone/>
              <a:defRPr sz="3600">
                <a:solidFill>
                  <a:schemeClr val="lt1"/>
                </a:solidFill>
              </a:defRPr>
            </a:lvl5pPr>
            <a:lvl6pPr lvl="5" rtl="0" algn="l">
              <a:lnSpc>
                <a:spcPct val="100000"/>
              </a:lnSpc>
              <a:spcBef>
                <a:spcPts val="0"/>
              </a:spcBef>
              <a:spcAft>
                <a:spcPts val="0"/>
              </a:spcAft>
              <a:buClr>
                <a:schemeClr val="lt1"/>
              </a:buClr>
              <a:buSzPts val="3600"/>
              <a:buNone/>
              <a:defRPr sz="3600">
                <a:solidFill>
                  <a:schemeClr val="lt1"/>
                </a:solidFill>
              </a:defRPr>
            </a:lvl6pPr>
            <a:lvl7pPr lvl="6" rtl="0" algn="l">
              <a:lnSpc>
                <a:spcPct val="100000"/>
              </a:lnSpc>
              <a:spcBef>
                <a:spcPts val="0"/>
              </a:spcBef>
              <a:spcAft>
                <a:spcPts val="0"/>
              </a:spcAft>
              <a:buClr>
                <a:schemeClr val="lt1"/>
              </a:buClr>
              <a:buSzPts val="3600"/>
              <a:buNone/>
              <a:defRPr sz="3600">
                <a:solidFill>
                  <a:schemeClr val="lt1"/>
                </a:solidFill>
              </a:defRPr>
            </a:lvl7pPr>
            <a:lvl8pPr lvl="7" rtl="0" algn="l">
              <a:lnSpc>
                <a:spcPct val="100000"/>
              </a:lnSpc>
              <a:spcBef>
                <a:spcPts val="0"/>
              </a:spcBef>
              <a:spcAft>
                <a:spcPts val="0"/>
              </a:spcAft>
              <a:buClr>
                <a:schemeClr val="lt1"/>
              </a:buClr>
              <a:buSzPts val="3600"/>
              <a:buNone/>
              <a:defRPr sz="3600">
                <a:solidFill>
                  <a:schemeClr val="lt1"/>
                </a:solidFill>
              </a:defRPr>
            </a:lvl8pPr>
            <a:lvl9pPr lvl="8" rtl="0" algn="l">
              <a:lnSpc>
                <a:spcPct val="100000"/>
              </a:lnSpc>
              <a:spcBef>
                <a:spcPts val="0"/>
              </a:spcBef>
              <a:spcAft>
                <a:spcPts val="0"/>
              </a:spcAft>
              <a:buClr>
                <a:schemeClr val="lt1"/>
              </a:buClr>
              <a:buSzPts val="3600"/>
              <a:buNone/>
              <a:defRPr sz="3600">
                <a:solidFill>
                  <a:schemeClr val="lt1"/>
                </a:solidFill>
              </a:defRPr>
            </a:lvl9pPr>
          </a:lstStyle>
          <a:p/>
        </p:txBody>
      </p:sp>
      <p:sp>
        <p:nvSpPr>
          <p:cNvPr id="133" name="Google Shape;133;p27"/>
          <p:cNvSpPr txBox="1"/>
          <p:nvPr>
            <p:ph idx="2" type="title"/>
          </p:nvPr>
        </p:nvSpPr>
        <p:spPr>
          <a:xfrm>
            <a:off x="431775" y="1968000"/>
            <a:ext cx="3057300" cy="13824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7000"/>
              <a:buNone/>
              <a:defRPr sz="7000">
                <a:solidFill>
                  <a:schemeClr val="lt1"/>
                </a:solidFill>
              </a:defRPr>
            </a:lvl1pPr>
            <a:lvl2pPr lvl="1" rtl="0" algn="l">
              <a:lnSpc>
                <a:spcPct val="100000"/>
              </a:lnSpc>
              <a:spcBef>
                <a:spcPts val="0"/>
              </a:spcBef>
              <a:spcAft>
                <a:spcPts val="0"/>
              </a:spcAft>
              <a:buClr>
                <a:schemeClr val="lt1"/>
              </a:buClr>
              <a:buSzPts val="7000"/>
              <a:buNone/>
              <a:defRPr sz="7000">
                <a:solidFill>
                  <a:schemeClr val="lt1"/>
                </a:solidFill>
              </a:defRPr>
            </a:lvl2pPr>
            <a:lvl3pPr lvl="2" rtl="0" algn="l">
              <a:lnSpc>
                <a:spcPct val="100000"/>
              </a:lnSpc>
              <a:spcBef>
                <a:spcPts val="0"/>
              </a:spcBef>
              <a:spcAft>
                <a:spcPts val="0"/>
              </a:spcAft>
              <a:buClr>
                <a:schemeClr val="lt1"/>
              </a:buClr>
              <a:buSzPts val="7000"/>
              <a:buNone/>
              <a:defRPr sz="7000">
                <a:solidFill>
                  <a:schemeClr val="lt1"/>
                </a:solidFill>
              </a:defRPr>
            </a:lvl3pPr>
            <a:lvl4pPr lvl="3" rtl="0" algn="l">
              <a:lnSpc>
                <a:spcPct val="100000"/>
              </a:lnSpc>
              <a:spcBef>
                <a:spcPts val="0"/>
              </a:spcBef>
              <a:spcAft>
                <a:spcPts val="0"/>
              </a:spcAft>
              <a:buClr>
                <a:schemeClr val="lt1"/>
              </a:buClr>
              <a:buSzPts val="7000"/>
              <a:buNone/>
              <a:defRPr sz="7000">
                <a:solidFill>
                  <a:schemeClr val="lt1"/>
                </a:solidFill>
              </a:defRPr>
            </a:lvl4pPr>
            <a:lvl5pPr lvl="4" rtl="0" algn="l">
              <a:lnSpc>
                <a:spcPct val="100000"/>
              </a:lnSpc>
              <a:spcBef>
                <a:spcPts val="0"/>
              </a:spcBef>
              <a:spcAft>
                <a:spcPts val="0"/>
              </a:spcAft>
              <a:buClr>
                <a:schemeClr val="lt1"/>
              </a:buClr>
              <a:buSzPts val="7000"/>
              <a:buNone/>
              <a:defRPr sz="7000">
                <a:solidFill>
                  <a:schemeClr val="lt1"/>
                </a:solidFill>
              </a:defRPr>
            </a:lvl5pPr>
            <a:lvl6pPr lvl="5" rtl="0" algn="l">
              <a:lnSpc>
                <a:spcPct val="100000"/>
              </a:lnSpc>
              <a:spcBef>
                <a:spcPts val="0"/>
              </a:spcBef>
              <a:spcAft>
                <a:spcPts val="0"/>
              </a:spcAft>
              <a:buClr>
                <a:schemeClr val="lt1"/>
              </a:buClr>
              <a:buSzPts val="7000"/>
              <a:buNone/>
              <a:defRPr sz="7000">
                <a:solidFill>
                  <a:schemeClr val="lt1"/>
                </a:solidFill>
              </a:defRPr>
            </a:lvl6pPr>
            <a:lvl7pPr lvl="6" rtl="0" algn="l">
              <a:lnSpc>
                <a:spcPct val="100000"/>
              </a:lnSpc>
              <a:spcBef>
                <a:spcPts val="0"/>
              </a:spcBef>
              <a:spcAft>
                <a:spcPts val="0"/>
              </a:spcAft>
              <a:buClr>
                <a:schemeClr val="lt1"/>
              </a:buClr>
              <a:buSzPts val="7000"/>
              <a:buNone/>
              <a:defRPr sz="7000">
                <a:solidFill>
                  <a:schemeClr val="lt1"/>
                </a:solidFill>
              </a:defRPr>
            </a:lvl7pPr>
            <a:lvl8pPr lvl="7" rtl="0" algn="l">
              <a:lnSpc>
                <a:spcPct val="100000"/>
              </a:lnSpc>
              <a:spcBef>
                <a:spcPts val="0"/>
              </a:spcBef>
              <a:spcAft>
                <a:spcPts val="0"/>
              </a:spcAft>
              <a:buClr>
                <a:schemeClr val="lt1"/>
              </a:buClr>
              <a:buSzPts val="7000"/>
              <a:buNone/>
              <a:defRPr sz="7000">
                <a:solidFill>
                  <a:schemeClr val="lt1"/>
                </a:solidFill>
              </a:defRPr>
            </a:lvl8pPr>
            <a:lvl9pPr lvl="8" rtl="0" algn="l">
              <a:lnSpc>
                <a:spcPct val="100000"/>
              </a:lnSpc>
              <a:spcBef>
                <a:spcPts val="0"/>
              </a:spcBef>
              <a:spcAft>
                <a:spcPts val="0"/>
              </a:spcAft>
              <a:buClr>
                <a:schemeClr val="lt1"/>
              </a:buClr>
              <a:buSzPts val="7000"/>
              <a:buNone/>
              <a:defRPr sz="7000">
                <a:solidFill>
                  <a:schemeClr val="lt1"/>
                </a:solidFill>
              </a:defRPr>
            </a:lvl9pPr>
          </a:lstStyle>
          <a:p/>
        </p:txBody>
      </p:sp>
      <p:sp>
        <p:nvSpPr>
          <p:cNvPr id="134" name="Google Shape;134;p27"/>
          <p:cNvSpPr txBox="1"/>
          <p:nvPr>
            <p:ph idx="1" type="subTitle"/>
          </p:nvPr>
        </p:nvSpPr>
        <p:spPr>
          <a:xfrm>
            <a:off x="431775" y="3519908"/>
            <a:ext cx="3246900" cy="404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700"/>
              <a:buNone/>
              <a:defRPr sz="1700">
                <a:solidFill>
                  <a:schemeClr val="lt1"/>
                </a:solidFill>
              </a:defRPr>
            </a:lvl1pPr>
            <a:lvl2pPr lvl="1" rtl="0" algn="l">
              <a:lnSpc>
                <a:spcPct val="100000"/>
              </a:lnSpc>
              <a:spcBef>
                <a:spcPts val="0"/>
              </a:spcBef>
              <a:spcAft>
                <a:spcPts val="0"/>
              </a:spcAft>
              <a:buClr>
                <a:schemeClr val="lt1"/>
              </a:buClr>
              <a:buSzPts val="1600"/>
              <a:buNone/>
              <a:defRPr sz="1600">
                <a:solidFill>
                  <a:schemeClr val="lt1"/>
                </a:solidFill>
              </a:defRPr>
            </a:lvl2pPr>
            <a:lvl3pPr lvl="2" rtl="0" algn="l">
              <a:lnSpc>
                <a:spcPct val="100000"/>
              </a:lnSpc>
              <a:spcBef>
                <a:spcPts val="0"/>
              </a:spcBef>
              <a:spcAft>
                <a:spcPts val="0"/>
              </a:spcAft>
              <a:buClr>
                <a:schemeClr val="lt1"/>
              </a:buClr>
              <a:buSzPts val="1600"/>
              <a:buNone/>
              <a:defRPr sz="1600">
                <a:solidFill>
                  <a:schemeClr val="lt1"/>
                </a:solidFill>
              </a:defRPr>
            </a:lvl3pPr>
            <a:lvl4pPr lvl="3" rtl="0" algn="l">
              <a:lnSpc>
                <a:spcPct val="100000"/>
              </a:lnSpc>
              <a:spcBef>
                <a:spcPts val="0"/>
              </a:spcBef>
              <a:spcAft>
                <a:spcPts val="0"/>
              </a:spcAft>
              <a:buClr>
                <a:schemeClr val="lt1"/>
              </a:buClr>
              <a:buSzPts val="1600"/>
              <a:buNone/>
              <a:defRPr sz="1600">
                <a:solidFill>
                  <a:schemeClr val="lt1"/>
                </a:solidFill>
              </a:defRPr>
            </a:lvl4pPr>
            <a:lvl5pPr lvl="4" rtl="0" algn="l">
              <a:lnSpc>
                <a:spcPct val="100000"/>
              </a:lnSpc>
              <a:spcBef>
                <a:spcPts val="0"/>
              </a:spcBef>
              <a:spcAft>
                <a:spcPts val="0"/>
              </a:spcAft>
              <a:buClr>
                <a:schemeClr val="lt1"/>
              </a:buClr>
              <a:buSzPts val="1600"/>
              <a:buNone/>
              <a:defRPr sz="1600">
                <a:solidFill>
                  <a:schemeClr val="lt1"/>
                </a:solidFill>
              </a:defRPr>
            </a:lvl5pPr>
            <a:lvl6pPr lvl="5" rtl="0" algn="l">
              <a:lnSpc>
                <a:spcPct val="100000"/>
              </a:lnSpc>
              <a:spcBef>
                <a:spcPts val="0"/>
              </a:spcBef>
              <a:spcAft>
                <a:spcPts val="0"/>
              </a:spcAft>
              <a:buClr>
                <a:schemeClr val="lt1"/>
              </a:buClr>
              <a:buSzPts val="1600"/>
              <a:buNone/>
              <a:defRPr sz="1600">
                <a:solidFill>
                  <a:schemeClr val="lt1"/>
                </a:solidFill>
              </a:defRPr>
            </a:lvl6pPr>
            <a:lvl7pPr lvl="6" rtl="0" algn="l">
              <a:lnSpc>
                <a:spcPct val="100000"/>
              </a:lnSpc>
              <a:spcBef>
                <a:spcPts val="0"/>
              </a:spcBef>
              <a:spcAft>
                <a:spcPts val="0"/>
              </a:spcAft>
              <a:buClr>
                <a:schemeClr val="lt1"/>
              </a:buClr>
              <a:buSzPts val="1600"/>
              <a:buNone/>
              <a:defRPr sz="1600">
                <a:solidFill>
                  <a:schemeClr val="lt1"/>
                </a:solidFill>
              </a:defRPr>
            </a:lvl7pPr>
            <a:lvl8pPr lvl="7" rtl="0" algn="l">
              <a:lnSpc>
                <a:spcPct val="100000"/>
              </a:lnSpc>
              <a:spcBef>
                <a:spcPts val="0"/>
              </a:spcBef>
              <a:spcAft>
                <a:spcPts val="0"/>
              </a:spcAft>
              <a:buClr>
                <a:schemeClr val="lt1"/>
              </a:buClr>
              <a:buSzPts val="1600"/>
              <a:buNone/>
              <a:defRPr sz="1600">
                <a:solidFill>
                  <a:schemeClr val="lt1"/>
                </a:solidFill>
              </a:defRPr>
            </a:lvl8pPr>
            <a:lvl9pPr lvl="8" rtl="0" algn="l">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6">
    <p:bg>
      <p:bgPr>
        <a:solidFill>
          <a:schemeClr val="dk1"/>
        </a:solidFill>
      </p:bgPr>
    </p:bg>
    <p:spTree>
      <p:nvGrpSpPr>
        <p:cNvPr id="135" name="Shape 135"/>
        <p:cNvGrpSpPr/>
        <p:nvPr/>
      </p:nvGrpSpPr>
      <p:grpSpPr>
        <a:xfrm>
          <a:off x="0" y="0"/>
          <a:ext cx="0" cy="0"/>
          <a:chOff x="0" y="0"/>
          <a:chExt cx="0" cy="0"/>
        </a:xfrm>
      </p:grpSpPr>
      <p:sp>
        <p:nvSpPr>
          <p:cNvPr id="136" name="Google Shape;136;p28"/>
          <p:cNvSpPr txBox="1"/>
          <p:nvPr>
            <p:ph type="title"/>
          </p:nvPr>
        </p:nvSpPr>
        <p:spPr>
          <a:xfrm>
            <a:off x="1974300" y="1440200"/>
            <a:ext cx="5195400" cy="528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2600"/>
              <a:buFont typeface="Montserrat"/>
              <a:buNone/>
              <a:defRPr sz="2600">
                <a:solidFill>
                  <a:schemeClr val="lt1"/>
                </a:solidFill>
                <a:latin typeface="Montserrat"/>
                <a:ea typeface="Montserrat"/>
                <a:cs typeface="Montserrat"/>
                <a:sym typeface="Montserrat"/>
              </a:defRPr>
            </a:lvl1pPr>
            <a:lvl2pPr lvl="1" rtl="0" algn="l">
              <a:lnSpc>
                <a:spcPct val="100000"/>
              </a:lnSpc>
              <a:spcBef>
                <a:spcPts val="0"/>
              </a:spcBef>
              <a:spcAft>
                <a:spcPts val="0"/>
              </a:spcAft>
              <a:buClr>
                <a:schemeClr val="lt1"/>
              </a:buClr>
              <a:buSzPts val="2000"/>
              <a:buNone/>
              <a:defRPr sz="2000">
                <a:solidFill>
                  <a:schemeClr val="lt1"/>
                </a:solidFill>
              </a:defRPr>
            </a:lvl2pPr>
            <a:lvl3pPr lvl="2" rtl="0" algn="l">
              <a:lnSpc>
                <a:spcPct val="100000"/>
              </a:lnSpc>
              <a:spcBef>
                <a:spcPts val="0"/>
              </a:spcBef>
              <a:spcAft>
                <a:spcPts val="0"/>
              </a:spcAft>
              <a:buClr>
                <a:schemeClr val="lt1"/>
              </a:buClr>
              <a:buSzPts val="2000"/>
              <a:buNone/>
              <a:defRPr sz="2000">
                <a:solidFill>
                  <a:schemeClr val="lt1"/>
                </a:solidFill>
              </a:defRPr>
            </a:lvl3pPr>
            <a:lvl4pPr lvl="3" rtl="0" algn="l">
              <a:lnSpc>
                <a:spcPct val="100000"/>
              </a:lnSpc>
              <a:spcBef>
                <a:spcPts val="0"/>
              </a:spcBef>
              <a:spcAft>
                <a:spcPts val="0"/>
              </a:spcAft>
              <a:buClr>
                <a:schemeClr val="lt1"/>
              </a:buClr>
              <a:buSzPts val="2000"/>
              <a:buNone/>
              <a:defRPr sz="2000">
                <a:solidFill>
                  <a:schemeClr val="lt1"/>
                </a:solidFill>
              </a:defRPr>
            </a:lvl4pPr>
            <a:lvl5pPr lvl="4" rtl="0" algn="l">
              <a:lnSpc>
                <a:spcPct val="100000"/>
              </a:lnSpc>
              <a:spcBef>
                <a:spcPts val="0"/>
              </a:spcBef>
              <a:spcAft>
                <a:spcPts val="0"/>
              </a:spcAft>
              <a:buClr>
                <a:schemeClr val="lt1"/>
              </a:buClr>
              <a:buSzPts val="2000"/>
              <a:buNone/>
              <a:defRPr sz="2000">
                <a:solidFill>
                  <a:schemeClr val="lt1"/>
                </a:solidFill>
              </a:defRPr>
            </a:lvl5pPr>
            <a:lvl6pPr lvl="5" rtl="0" algn="l">
              <a:lnSpc>
                <a:spcPct val="100000"/>
              </a:lnSpc>
              <a:spcBef>
                <a:spcPts val="0"/>
              </a:spcBef>
              <a:spcAft>
                <a:spcPts val="0"/>
              </a:spcAft>
              <a:buClr>
                <a:schemeClr val="lt1"/>
              </a:buClr>
              <a:buSzPts val="2000"/>
              <a:buNone/>
              <a:defRPr sz="2000">
                <a:solidFill>
                  <a:schemeClr val="lt1"/>
                </a:solidFill>
              </a:defRPr>
            </a:lvl6pPr>
            <a:lvl7pPr lvl="6" rtl="0" algn="l">
              <a:lnSpc>
                <a:spcPct val="100000"/>
              </a:lnSpc>
              <a:spcBef>
                <a:spcPts val="0"/>
              </a:spcBef>
              <a:spcAft>
                <a:spcPts val="0"/>
              </a:spcAft>
              <a:buClr>
                <a:schemeClr val="lt1"/>
              </a:buClr>
              <a:buSzPts val="2000"/>
              <a:buNone/>
              <a:defRPr sz="2000">
                <a:solidFill>
                  <a:schemeClr val="lt1"/>
                </a:solidFill>
              </a:defRPr>
            </a:lvl7pPr>
            <a:lvl8pPr lvl="7" rtl="0" algn="l">
              <a:lnSpc>
                <a:spcPct val="100000"/>
              </a:lnSpc>
              <a:spcBef>
                <a:spcPts val="0"/>
              </a:spcBef>
              <a:spcAft>
                <a:spcPts val="0"/>
              </a:spcAft>
              <a:buClr>
                <a:schemeClr val="lt1"/>
              </a:buClr>
              <a:buSzPts val="2000"/>
              <a:buNone/>
              <a:defRPr sz="2000">
                <a:solidFill>
                  <a:schemeClr val="lt1"/>
                </a:solidFill>
              </a:defRPr>
            </a:lvl8pPr>
            <a:lvl9pPr lvl="8" rtl="0" algn="l">
              <a:lnSpc>
                <a:spcPct val="100000"/>
              </a:lnSpc>
              <a:spcBef>
                <a:spcPts val="0"/>
              </a:spcBef>
              <a:spcAft>
                <a:spcPts val="0"/>
              </a:spcAft>
              <a:buClr>
                <a:schemeClr val="lt1"/>
              </a:buClr>
              <a:buSzPts val="2000"/>
              <a:buNone/>
              <a:defRPr sz="2000">
                <a:solidFill>
                  <a:schemeClr val="lt1"/>
                </a:solidFill>
              </a:defRPr>
            </a:lvl9pPr>
          </a:lstStyle>
          <a:p/>
        </p:txBody>
      </p:sp>
      <p:sp>
        <p:nvSpPr>
          <p:cNvPr id="137" name="Google Shape;137;p28"/>
          <p:cNvSpPr txBox="1"/>
          <p:nvPr>
            <p:ph idx="1" type="subTitle"/>
          </p:nvPr>
        </p:nvSpPr>
        <p:spPr>
          <a:xfrm>
            <a:off x="2607250" y="3082575"/>
            <a:ext cx="3699300" cy="2580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Clr>
                <a:schemeClr val="lt1"/>
              </a:buClr>
              <a:buSzPts val="1400"/>
              <a:buFont typeface="Montserrat Light"/>
              <a:buNone/>
              <a:defRPr sz="1400">
                <a:solidFill>
                  <a:schemeClr val="lt1"/>
                </a:solidFill>
                <a:latin typeface="Montserrat Light"/>
                <a:ea typeface="Montserrat Light"/>
                <a:cs typeface="Montserrat Light"/>
                <a:sym typeface="Montserrat Light"/>
              </a:defRPr>
            </a:lvl1pPr>
            <a:lvl2pPr lvl="1" rtl="0" algn="l">
              <a:lnSpc>
                <a:spcPct val="115000"/>
              </a:lnSpc>
              <a:spcBef>
                <a:spcPts val="1600"/>
              </a:spcBef>
              <a:spcAft>
                <a:spcPts val="0"/>
              </a:spcAft>
              <a:buClr>
                <a:schemeClr val="lt1"/>
              </a:buClr>
              <a:buSzPts val="1400"/>
              <a:buNone/>
              <a:defRPr>
                <a:solidFill>
                  <a:schemeClr val="lt1"/>
                </a:solidFill>
              </a:defRPr>
            </a:lvl2pPr>
            <a:lvl3pPr lvl="2" rtl="0" algn="l">
              <a:lnSpc>
                <a:spcPct val="115000"/>
              </a:lnSpc>
              <a:spcBef>
                <a:spcPts val="1600"/>
              </a:spcBef>
              <a:spcAft>
                <a:spcPts val="0"/>
              </a:spcAft>
              <a:buClr>
                <a:schemeClr val="lt1"/>
              </a:buClr>
              <a:buSzPts val="1400"/>
              <a:buNone/>
              <a:defRPr>
                <a:solidFill>
                  <a:schemeClr val="lt1"/>
                </a:solidFill>
              </a:defRPr>
            </a:lvl3pPr>
            <a:lvl4pPr lvl="3" rtl="0" algn="l">
              <a:lnSpc>
                <a:spcPct val="115000"/>
              </a:lnSpc>
              <a:spcBef>
                <a:spcPts val="1600"/>
              </a:spcBef>
              <a:spcAft>
                <a:spcPts val="0"/>
              </a:spcAft>
              <a:buClr>
                <a:schemeClr val="lt1"/>
              </a:buClr>
              <a:buSzPts val="1400"/>
              <a:buNone/>
              <a:defRPr>
                <a:solidFill>
                  <a:schemeClr val="lt1"/>
                </a:solidFill>
              </a:defRPr>
            </a:lvl4pPr>
            <a:lvl5pPr lvl="4" rtl="0" algn="l">
              <a:lnSpc>
                <a:spcPct val="115000"/>
              </a:lnSpc>
              <a:spcBef>
                <a:spcPts val="1600"/>
              </a:spcBef>
              <a:spcAft>
                <a:spcPts val="0"/>
              </a:spcAft>
              <a:buClr>
                <a:schemeClr val="lt1"/>
              </a:buClr>
              <a:buSzPts val="1400"/>
              <a:buNone/>
              <a:defRPr>
                <a:solidFill>
                  <a:schemeClr val="lt1"/>
                </a:solidFill>
              </a:defRPr>
            </a:lvl5pPr>
            <a:lvl6pPr lvl="5" rtl="0" algn="l">
              <a:lnSpc>
                <a:spcPct val="115000"/>
              </a:lnSpc>
              <a:spcBef>
                <a:spcPts val="1600"/>
              </a:spcBef>
              <a:spcAft>
                <a:spcPts val="0"/>
              </a:spcAft>
              <a:buClr>
                <a:schemeClr val="lt1"/>
              </a:buClr>
              <a:buSzPts val="1400"/>
              <a:buNone/>
              <a:defRPr>
                <a:solidFill>
                  <a:schemeClr val="lt1"/>
                </a:solidFill>
              </a:defRPr>
            </a:lvl6pPr>
            <a:lvl7pPr lvl="6" rtl="0" algn="l">
              <a:lnSpc>
                <a:spcPct val="115000"/>
              </a:lnSpc>
              <a:spcBef>
                <a:spcPts val="1600"/>
              </a:spcBef>
              <a:spcAft>
                <a:spcPts val="0"/>
              </a:spcAft>
              <a:buClr>
                <a:schemeClr val="lt1"/>
              </a:buClr>
              <a:buSzPts val="1400"/>
              <a:buNone/>
              <a:defRPr>
                <a:solidFill>
                  <a:schemeClr val="lt1"/>
                </a:solidFill>
              </a:defRPr>
            </a:lvl7pPr>
            <a:lvl8pPr lvl="7" rtl="0" algn="l">
              <a:lnSpc>
                <a:spcPct val="115000"/>
              </a:lnSpc>
              <a:spcBef>
                <a:spcPts val="1600"/>
              </a:spcBef>
              <a:spcAft>
                <a:spcPts val="0"/>
              </a:spcAft>
              <a:buClr>
                <a:schemeClr val="lt1"/>
              </a:buClr>
              <a:buSzPts val="1400"/>
              <a:buNone/>
              <a:defRPr>
                <a:solidFill>
                  <a:schemeClr val="lt1"/>
                </a:solidFill>
              </a:defRPr>
            </a:lvl8pPr>
            <a:lvl9pPr lvl="8" rtl="0" algn="l">
              <a:lnSpc>
                <a:spcPct val="115000"/>
              </a:lnSpc>
              <a:spcBef>
                <a:spcPts val="1600"/>
              </a:spcBef>
              <a:spcAft>
                <a:spcPts val="1600"/>
              </a:spcAft>
              <a:buClr>
                <a:schemeClr val="lt1"/>
              </a:buClr>
              <a:buSzPts val="1400"/>
              <a:buNone/>
              <a:defRPr>
                <a:solidFill>
                  <a:schemeClr val="lt1"/>
                </a:solidFill>
              </a:defRPr>
            </a:lvl9pPr>
          </a:lstStyle>
          <a:p/>
        </p:txBody>
      </p:sp>
      <p:sp>
        <p:nvSpPr>
          <p:cNvPr id="138" name="Google Shape;138;p28"/>
          <p:cNvSpPr/>
          <p:nvPr/>
        </p:nvSpPr>
        <p:spPr>
          <a:xfrm>
            <a:off x="0" y="0"/>
            <a:ext cx="9179100" cy="5143500"/>
          </a:xfrm>
          <a:prstGeom prst="frame">
            <a:avLst>
              <a:gd fmla="val 3424"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1">
    <p:spTree>
      <p:nvGrpSpPr>
        <p:cNvPr id="139" name="Shape 139"/>
        <p:cNvGrpSpPr/>
        <p:nvPr/>
      </p:nvGrpSpPr>
      <p:grpSpPr>
        <a:xfrm>
          <a:off x="0" y="0"/>
          <a:ext cx="0" cy="0"/>
          <a:chOff x="0" y="0"/>
          <a:chExt cx="0" cy="0"/>
        </a:xfrm>
      </p:grpSpPr>
      <p:sp>
        <p:nvSpPr>
          <p:cNvPr id="140" name="Google Shape;140;p29"/>
          <p:cNvSpPr txBox="1"/>
          <p:nvPr>
            <p:ph type="title"/>
          </p:nvPr>
        </p:nvSpPr>
        <p:spPr>
          <a:xfrm>
            <a:off x="1434557" y="1868675"/>
            <a:ext cx="1602600" cy="401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41" name="Google Shape;141;p29"/>
          <p:cNvSpPr txBox="1"/>
          <p:nvPr>
            <p:ph idx="1" type="subTitle"/>
          </p:nvPr>
        </p:nvSpPr>
        <p:spPr>
          <a:xfrm>
            <a:off x="1302557" y="2283158"/>
            <a:ext cx="1866600" cy="528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42" name="Google Shape;142;p29"/>
          <p:cNvSpPr txBox="1"/>
          <p:nvPr>
            <p:ph idx="2" type="title"/>
          </p:nvPr>
        </p:nvSpPr>
        <p:spPr>
          <a:xfrm>
            <a:off x="1434557" y="3471353"/>
            <a:ext cx="1602600" cy="401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43" name="Google Shape;143;p29"/>
          <p:cNvSpPr txBox="1"/>
          <p:nvPr>
            <p:ph idx="3" type="subTitle"/>
          </p:nvPr>
        </p:nvSpPr>
        <p:spPr>
          <a:xfrm>
            <a:off x="1302557" y="3871617"/>
            <a:ext cx="1866600" cy="528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44" name="Google Shape;144;p29"/>
          <p:cNvSpPr txBox="1"/>
          <p:nvPr>
            <p:ph idx="4" type="title"/>
          </p:nvPr>
        </p:nvSpPr>
        <p:spPr>
          <a:xfrm>
            <a:off x="3805875" y="1868675"/>
            <a:ext cx="1589400" cy="401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45" name="Google Shape;145;p29"/>
          <p:cNvSpPr txBox="1"/>
          <p:nvPr>
            <p:ph idx="5" type="subTitle"/>
          </p:nvPr>
        </p:nvSpPr>
        <p:spPr>
          <a:xfrm>
            <a:off x="3667275" y="2283151"/>
            <a:ext cx="1866600" cy="528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46" name="Google Shape;146;p29"/>
          <p:cNvSpPr txBox="1"/>
          <p:nvPr>
            <p:ph idx="6" type="title"/>
          </p:nvPr>
        </p:nvSpPr>
        <p:spPr>
          <a:xfrm>
            <a:off x="3805875" y="3471353"/>
            <a:ext cx="1589400" cy="401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47" name="Google Shape;147;p29"/>
          <p:cNvSpPr txBox="1"/>
          <p:nvPr>
            <p:ph idx="7" type="subTitle"/>
          </p:nvPr>
        </p:nvSpPr>
        <p:spPr>
          <a:xfrm>
            <a:off x="3667275" y="3871617"/>
            <a:ext cx="1866600" cy="528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48" name="Google Shape;148;p29"/>
          <p:cNvSpPr txBox="1"/>
          <p:nvPr>
            <p:ph idx="8" type="title"/>
          </p:nvPr>
        </p:nvSpPr>
        <p:spPr>
          <a:xfrm>
            <a:off x="6141241" y="1868675"/>
            <a:ext cx="1584000" cy="401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49" name="Google Shape;149;p29"/>
          <p:cNvSpPr txBox="1"/>
          <p:nvPr>
            <p:ph idx="9" type="subTitle"/>
          </p:nvPr>
        </p:nvSpPr>
        <p:spPr>
          <a:xfrm>
            <a:off x="5999941" y="2283151"/>
            <a:ext cx="1866600" cy="528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50" name="Google Shape;150;p29"/>
          <p:cNvSpPr txBox="1"/>
          <p:nvPr>
            <p:ph idx="13" type="title"/>
          </p:nvPr>
        </p:nvSpPr>
        <p:spPr>
          <a:xfrm>
            <a:off x="6141241" y="3471353"/>
            <a:ext cx="1584000" cy="401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51" name="Google Shape;151;p29"/>
          <p:cNvSpPr txBox="1"/>
          <p:nvPr>
            <p:ph idx="14" type="subTitle"/>
          </p:nvPr>
        </p:nvSpPr>
        <p:spPr>
          <a:xfrm>
            <a:off x="5999941" y="3871617"/>
            <a:ext cx="1866600" cy="528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52" name="Google Shape;152;p29"/>
          <p:cNvSpPr txBox="1"/>
          <p:nvPr>
            <p:ph idx="15" type="title"/>
          </p:nvPr>
        </p:nvSpPr>
        <p:spPr>
          <a:xfrm>
            <a:off x="713225" y="530725"/>
            <a:ext cx="7424400" cy="528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3000"/>
              <a:buNone/>
              <a:defRPr>
                <a:solidFill>
                  <a:schemeClr val="dk1"/>
                </a:solidFill>
              </a:defRPr>
            </a:lvl2pPr>
            <a:lvl3pPr lvl="2" rtl="0" algn="ctr">
              <a:lnSpc>
                <a:spcPct val="100000"/>
              </a:lnSpc>
              <a:spcBef>
                <a:spcPts val="0"/>
              </a:spcBef>
              <a:spcAft>
                <a:spcPts val="0"/>
              </a:spcAft>
              <a:buClr>
                <a:schemeClr val="dk1"/>
              </a:buClr>
              <a:buSzPts val="3000"/>
              <a:buNone/>
              <a:defRPr>
                <a:solidFill>
                  <a:schemeClr val="dk1"/>
                </a:solidFill>
              </a:defRPr>
            </a:lvl3pPr>
            <a:lvl4pPr lvl="3" rtl="0" algn="ctr">
              <a:lnSpc>
                <a:spcPct val="100000"/>
              </a:lnSpc>
              <a:spcBef>
                <a:spcPts val="0"/>
              </a:spcBef>
              <a:spcAft>
                <a:spcPts val="0"/>
              </a:spcAft>
              <a:buClr>
                <a:schemeClr val="dk1"/>
              </a:buClr>
              <a:buSzPts val="3000"/>
              <a:buNone/>
              <a:defRPr>
                <a:solidFill>
                  <a:schemeClr val="dk1"/>
                </a:solidFill>
              </a:defRPr>
            </a:lvl4pPr>
            <a:lvl5pPr lvl="4" rtl="0" algn="ctr">
              <a:lnSpc>
                <a:spcPct val="100000"/>
              </a:lnSpc>
              <a:spcBef>
                <a:spcPts val="0"/>
              </a:spcBef>
              <a:spcAft>
                <a:spcPts val="0"/>
              </a:spcAft>
              <a:buClr>
                <a:schemeClr val="dk1"/>
              </a:buClr>
              <a:buSzPts val="3000"/>
              <a:buNone/>
              <a:defRPr>
                <a:solidFill>
                  <a:schemeClr val="dk1"/>
                </a:solidFill>
              </a:defRPr>
            </a:lvl5pPr>
            <a:lvl6pPr lvl="5" rtl="0" algn="ctr">
              <a:lnSpc>
                <a:spcPct val="100000"/>
              </a:lnSpc>
              <a:spcBef>
                <a:spcPts val="0"/>
              </a:spcBef>
              <a:spcAft>
                <a:spcPts val="0"/>
              </a:spcAft>
              <a:buClr>
                <a:schemeClr val="dk1"/>
              </a:buClr>
              <a:buSzPts val="3000"/>
              <a:buNone/>
              <a:defRPr>
                <a:solidFill>
                  <a:schemeClr val="dk1"/>
                </a:solidFill>
              </a:defRPr>
            </a:lvl6pPr>
            <a:lvl7pPr lvl="6" rtl="0" algn="ctr">
              <a:lnSpc>
                <a:spcPct val="100000"/>
              </a:lnSpc>
              <a:spcBef>
                <a:spcPts val="0"/>
              </a:spcBef>
              <a:spcAft>
                <a:spcPts val="0"/>
              </a:spcAft>
              <a:buClr>
                <a:schemeClr val="dk1"/>
              </a:buClr>
              <a:buSzPts val="3000"/>
              <a:buNone/>
              <a:defRPr>
                <a:solidFill>
                  <a:schemeClr val="dk1"/>
                </a:solidFill>
              </a:defRPr>
            </a:lvl7pPr>
            <a:lvl8pPr lvl="7" rtl="0" algn="ctr">
              <a:lnSpc>
                <a:spcPct val="100000"/>
              </a:lnSpc>
              <a:spcBef>
                <a:spcPts val="0"/>
              </a:spcBef>
              <a:spcAft>
                <a:spcPts val="0"/>
              </a:spcAft>
              <a:buClr>
                <a:schemeClr val="dk1"/>
              </a:buClr>
              <a:buSzPts val="3000"/>
              <a:buNone/>
              <a:defRPr>
                <a:solidFill>
                  <a:schemeClr val="dk1"/>
                </a:solidFill>
              </a:defRPr>
            </a:lvl8pPr>
            <a:lvl9pPr lvl="8" rtl="0" algn="ctr">
              <a:lnSpc>
                <a:spcPct val="100000"/>
              </a:lnSpc>
              <a:spcBef>
                <a:spcPts val="0"/>
              </a:spcBef>
              <a:spcAft>
                <a:spcPts val="0"/>
              </a:spcAft>
              <a:buClr>
                <a:schemeClr val="dk1"/>
              </a:buClr>
              <a:buSzPts val="3000"/>
              <a:buNone/>
              <a:defRPr>
                <a:solidFill>
                  <a:schemeClr val="dk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3" name="Shape 153"/>
        <p:cNvGrpSpPr/>
        <p:nvPr/>
      </p:nvGrpSpPr>
      <p:grpSpPr>
        <a:xfrm>
          <a:off x="0" y="0"/>
          <a:ext cx="0" cy="0"/>
          <a:chOff x="0" y="0"/>
          <a:chExt cx="0" cy="0"/>
        </a:xfrm>
      </p:grpSpPr>
      <p:sp>
        <p:nvSpPr>
          <p:cNvPr id="154" name="Google Shape;154;p30"/>
          <p:cNvSpPr txBox="1"/>
          <p:nvPr>
            <p:ph hasCustomPrompt="1" type="title"/>
          </p:nvPr>
        </p:nvSpPr>
        <p:spPr>
          <a:xfrm>
            <a:off x="713250" y="943600"/>
            <a:ext cx="77175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6000"/>
              <a:buFont typeface="Montserrat"/>
              <a:buNone/>
              <a:defRPr sz="6000">
                <a:solidFill>
                  <a:schemeClr val="lt1"/>
                </a:solidFill>
                <a:latin typeface="Montserrat"/>
                <a:ea typeface="Montserrat"/>
                <a:cs typeface="Montserrat"/>
                <a:sym typeface="Montserrat"/>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55" name="Google Shape;155;p30"/>
          <p:cNvSpPr txBox="1"/>
          <p:nvPr>
            <p:ph idx="1" type="body"/>
          </p:nvPr>
        </p:nvSpPr>
        <p:spPr>
          <a:xfrm>
            <a:off x="713250" y="2989700"/>
            <a:ext cx="7717500" cy="4482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1600"/>
              </a:spcBef>
              <a:spcAft>
                <a:spcPts val="0"/>
              </a:spcAft>
              <a:buClr>
                <a:schemeClr val="lt1"/>
              </a:buClr>
              <a:buSzPts val="1400"/>
              <a:buChar char="○"/>
              <a:defRPr>
                <a:solidFill>
                  <a:schemeClr val="lt1"/>
                </a:solidFill>
              </a:defRPr>
            </a:lvl2pPr>
            <a:lvl3pPr indent="-317500" lvl="2" marL="1371600" rtl="0" algn="ctr">
              <a:lnSpc>
                <a:spcPct val="115000"/>
              </a:lnSpc>
              <a:spcBef>
                <a:spcPts val="1600"/>
              </a:spcBef>
              <a:spcAft>
                <a:spcPts val="0"/>
              </a:spcAft>
              <a:buClr>
                <a:schemeClr val="lt1"/>
              </a:buClr>
              <a:buSzPts val="1400"/>
              <a:buChar char="■"/>
              <a:defRPr>
                <a:solidFill>
                  <a:schemeClr val="lt1"/>
                </a:solidFill>
              </a:defRPr>
            </a:lvl3pPr>
            <a:lvl4pPr indent="-317500" lvl="3" marL="1828800" rtl="0" algn="ctr">
              <a:lnSpc>
                <a:spcPct val="115000"/>
              </a:lnSpc>
              <a:spcBef>
                <a:spcPts val="1600"/>
              </a:spcBef>
              <a:spcAft>
                <a:spcPts val="0"/>
              </a:spcAft>
              <a:buClr>
                <a:schemeClr val="lt1"/>
              </a:buClr>
              <a:buSzPts val="1400"/>
              <a:buChar char="●"/>
              <a:defRPr>
                <a:solidFill>
                  <a:schemeClr val="lt1"/>
                </a:solidFill>
              </a:defRPr>
            </a:lvl4pPr>
            <a:lvl5pPr indent="-317500" lvl="4" marL="2286000" rtl="0" algn="ctr">
              <a:lnSpc>
                <a:spcPct val="115000"/>
              </a:lnSpc>
              <a:spcBef>
                <a:spcPts val="1600"/>
              </a:spcBef>
              <a:spcAft>
                <a:spcPts val="0"/>
              </a:spcAft>
              <a:buClr>
                <a:schemeClr val="lt1"/>
              </a:buClr>
              <a:buSzPts val="1400"/>
              <a:buChar char="○"/>
              <a:defRPr>
                <a:solidFill>
                  <a:schemeClr val="lt1"/>
                </a:solidFill>
              </a:defRPr>
            </a:lvl5pPr>
            <a:lvl6pPr indent="-317500" lvl="5" marL="2743200" rtl="0" algn="ctr">
              <a:lnSpc>
                <a:spcPct val="115000"/>
              </a:lnSpc>
              <a:spcBef>
                <a:spcPts val="1600"/>
              </a:spcBef>
              <a:spcAft>
                <a:spcPts val="0"/>
              </a:spcAft>
              <a:buClr>
                <a:schemeClr val="lt1"/>
              </a:buClr>
              <a:buSzPts val="1400"/>
              <a:buChar char="■"/>
              <a:defRPr>
                <a:solidFill>
                  <a:schemeClr val="lt1"/>
                </a:solidFill>
              </a:defRPr>
            </a:lvl6pPr>
            <a:lvl7pPr indent="-317500" lvl="6" marL="3200400" rtl="0" algn="ctr">
              <a:lnSpc>
                <a:spcPct val="115000"/>
              </a:lnSpc>
              <a:spcBef>
                <a:spcPts val="1600"/>
              </a:spcBef>
              <a:spcAft>
                <a:spcPts val="0"/>
              </a:spcAft>
              <a:buClr>
                <a:schemeClr val="lt1"/>
              </a:buClr>
              <a:buSzPts val="1400"/>
              <a:buChar char="●"/>
              <a:defRPr>
                <a:solidFill>
                  <a:schemeClr val="lt1"/>
                </a:solidFill>
              </a:defRPr>
            </a:lvl7pPr>
            <a:lvl8pPr indent="-317500" lvl="7" marL="3657600" rtl="0" algn="ctr">
              <a:lnSpc>
                <a:spcPct val="115000"/>
              </a:lnSpc>
              <a:spcBef>
                <a:spcPts val="1600"/>
              </a:spcBef>
              <a:spcAft>
                <a:spcPts val="0"/>
              </a:spcAft>
              <a:buClr>
                <a:schemeClr val="lt1"/>
              </a:buClr>
              <a:buSzPts val="1400"/>
              <a:buChar char="○"/>
              <a:defRPr>
                <a:solidFill>
                  <a:schemeClr val="lt1"/>
                </a:solidFill>
              </a:defRPr>
            </a:lvl8pPr>
            <a:lvl9pPr indent="-317500" lvl="8" marL="4114800" rtl="0" algn="ctr">
              <a:lnSpc>
                <a:spcPct val="115000"/>
              </a:lnSpc>
              <a:spcBef>
                <a:spcPts val="1600"/>
              </a:spcBef>
              <a:spcAft>
                <a:spcPts val="1600"/>
              </a:spcAft>
              <a:buClr>
                <a:schemeClr val="lt1"/>
              </a:buClr>
              <a:buSzPts val="1400"/>
              <a:buChar char="■"/>
              <a:defRPr>
                <a:solidFill>
                  <a:schemeClr val="lt1"/>
                </a:solidFill>
              </a:defRPr>
            </a:lvl9pPr>
          </a:lstStyle>
          <a:p/>
        </p:txBody>
      </p:sp>
      <p:sp>
        <p:nvSpPr>
          <p:cNvPr id="156" name="Google Shape;156;p30"/>
          <p:cNvSpPr/>
          <p:nvPr/>
        </p:nvSpPr>
        <p:spPr>
          <a:xfrm>
            <a:off x="0" y="0"/>
            <a:ext cx="9144000" cy="5143500"/>
          </a:xfrm>
          <a:prstGeom prst="frame">
            <a:avLst>
              <a:gd fmla="val 3424"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23">
    <p:spTree>
      <p:nvGrpSpPr>
        <p:cNvPr id="157" name="Shape 157"/>
        <p:cNvGrpSpPr/>
        <p:nvPr/>
      </p:nvGrpSpPr>
      <p:grpSpPr>
        <a:xfrm>
          <a:off x="0" y="0"/>
          <a:ext cx="0" cy="0"/>
          <a:chOff x="0" y="0"/>
          <a:chExt cx="0" cy="0"/>
        </a:xfrm>
      </p:grpSpPr>
      <p:sp>
        <p:nvSpPr>
          <p:cNvPr id="158" name="Google Shape;158;p31"/>
          <p:cNvSpPr txBox="1"/>
          <p:nvPr>
            <p:ph type="title"/>
          </p:nvPr>
        </p:nvSpPr>
        <p:spPr>
          <a:xfrm>
            <a:off x="1600200" y="701125"/>
            <a:ext cx="3633300" cy="7581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dk1"/>
              </a:buClr>
              <a:buSzPts val="4400"/>
              <a:buNone/>
              <a:defRPr sz="4400">
                <a:solidFill>
                  <a:schemeClr val="dk1"/>
                </a:solidFill>
              </a:defRPr>
            </a:lvl1pPr>
            <a:lvl2pPr lvl="1" rtl="0" algn="l">
              <a:lnSpc>
                <a:spcPct val="100000"/>
              </a:lnSpc>
              <a:spcBef>
                <a:spcPts val="0"/>
              </a:spcBef>
              <a:spcAft>
                <a:spcPts val="0"/>
              </a:spcAft>
              <a:buClr>
                <a:schemeClr val="dk1"/>
              </a:buClr>
              <a:buSzPts val="4400"/>
              <a:buNone/>
              <a:defRPr sz="4400">
                <a:solidFill>
                  <a:schemeClr val="dk1"/>
                </a:solidFill>
              </a:defRPr>
            </a:lvl2pPr>
            <a:lvl3pPr lvl="2" rtl="0" algn="l">
              <a:lnSpc>
                <a:spcPct val="100000"/>
              </a:lnSpc>
              <a:spcBef>
                <a:spcPts val="0"/>
              </a:spcBef>
              <a:spcAft>
                <a:spcPts val="0"/>
              </a:spcAft>
              <a:buClr>
                <a:schemeClr val="dk1"/>
              </a:buClr>
              <a:buSzPts val="4400"/>
              <a:buNone/>
              <a:defRPr sz="4400">
                <a:solidFill>
                  <a:schemeClr val="dk1"/>
                </a:solidFill>
              </a:defRPr>
            </a:lvl3pPr>
            <a:lvl4pPr lvl="3" rtl="0" algn="l">
              <a:lnSpc>
                <a:spcPct val="100000"/>
              </a:lnSpc>
              <a:spcBef>
                <a:spcPts val="0"/>
              </a:spcBef>
              <a:spcAft>
                <a:spcPts val="0"/>
              </a:spcAft>
              <a:buClr>
                <a:schemeClr val="dk1"/>
              </a:buClr>
              <a:buSzPts val="4400"/>
              <a:buNone/>
              <a:defRPr sz="4400">
                <a:solidFill>
                  <a:schemeClr val="dk1"/>
                </a:solidFill>
              </a:defRPr>
            </a:lvl4pPr>
            <a:lvl5pPr lvl="4" rtl="0" algn="l">
              <a:lnSpc>
                <a:spcPct val="100000"/>
              </a:lnSpc>
              <a:spcBef>
                <a:spcPts val="0"/>
              </a:spcBef>
              <a:spcAft>
                <a:spcPts val="0"/>
              </a:spcAft>
              <a:buClr>
                <a:schemeClr val="dk1"/>
              </a:buClr>
              <a:buSzPts val="4400"/>
              <a:buNone/>
              <a:defRPr sz="4400">
                <a:solidFill>
                  <a:schemeClr val="dk1"/>
                </a:solidFill>
              </a:defRPr>
            </a:lvl5pPr>
            <a:lvl6pPr lvl="5" rtl="0" algn="l">
              <a:lnSpc>
                <a:spcPct val="100000"/>
              </a:lnSpc>
              <a:spcBef>
                <a:spcPts val="0"/>
              </a:spcBef>
              <a:spcAft>
                <a:spcPts val="0"/>
              </a:spcAft>
              <a:buClr>
                <a:schemeClr val="dk1"/>
              </a:buClr>
              <a:buSzPts val="4400"/>
              <a:buNone/>
              <a:defRPr sz="4400">
                <a:solidFill>
                  <a:schemeClr val="dk1"/>
                </a:solidFill>
              </a:defRPr>
            </a:lvl6pPr>
            <a:lvl7pPr lvl="6" rtl="0" algn="l">
              <a:lnSpc>
                <a:spcPct val="100000"/>
              </a:lnSpc>
              <a:spcBef>
                <a:spcPts val="0"/>
              </a:spcBef>
              <a:spcAft>
                <a:spcPts val="0"/>
              </a:spcAft>
              <a:buClr>
                <a:schemeClr val="dk1"/>
              </a:buClr>
              <a:buSzPts val="4400"/>
              <a:buNone/>
              <a:defRPr sz="4400">
                <a:solidFill>
                  <a:schemeClr val="dk1"/>
                </a:solidFill>
              </a:defRPr>
            </a:lvl7pPr>
            <a:lvl8pPr lvl="7" rtl="0" algn="l">
              <a:lnSpc>
                <a:spcPct val="100000"/>
              </a:lnSpc>
              <a:spcBef>
                <a:spcPts val="0"/>
              </a:spcBef>
              <a:spcAft>
                <a:spcPts val="0"/>
              </a:spcAft>
              <a:buClr>
                <a:schemeClr val="dk1"/>
              </a:buClr>
              <a:buSzPts val="4400"/>
              <a:buNone/>
              <a:defRPr sz="4400">
                <a:solidFill>
                  <a:schemeClr val="dk1"/>
                </a:solidFill>
              </a:defRPr>
            </a:lvl8pPr>
            <a:lvl9pPr lvl="8" rtl="0" algn="l">
              <a:lnSpc>
                <a:spcPct val="100000"/>
              </a:lnSpc>
              <a:spcBef>
                <a:spcPts val="0"/>
              </a:spcBef>
              <a:spcAft>
                <a:spcPts val="0"/>
              </a:spcAft>
              <a:buClr>
                <a:schemeClr val="dk1"/>
              </a:buClr>
              <a:buSzPts val="4400"/>
              <a:buNone/>
              <a:defRPr sz="4400">
                <a:solidFill>
                  <a:schemeClr val="dk1"/>
                </a:solidFill>
              </a:defRPr>
            </a:lvl9pPr>
          </a:lstStyle>
          <a:p/>
        </p:txBody>
      </p:sp>
      <p:sp>
        <p:nvSpPr>
          <p:cNvPr id="159" name="Google Shape;159;p31"/>
          <p:cNvSpPr txBox="1"/>
          <p:nvPr>
            <p:ph idx="1" type="body"/>
          </p:nvPr>
        </p:nvSpPr>
        <p:spPr>
          <a:xfrm>
            <a:off x="1600200" y="1275675"/>
            <a:ext cx="3633300" cy="3936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chemeClr val="dk1"/>
              </a:buClr>
              <a:buSzPts val="1400"/>
              <a:buChar char="●"/>
              <a:defRPr sz="1400">
                <a:solidFill>
                  <a:schemeClr val="dk1"/>
                </a:solidFill>
              </a:defRPr>
            </a:lvl1pPr>
            <a:lvl2pPr indent="-317500" lvl="1" marL="914400" rtl="0" algn="l">
              <a:lnSpc>
                <a:spcPct val="115000"/>
              </a:lnSpc>
              <a:spcBef>
                <a:spcPts val="1600"/>
              </a:spcBef>
              <a:spcAft>
                <a:spcPts val="0"/>
              </a:spcAft>
              <a:buClr>
                <a:schemeClr val="dk1"/>
              </a:buClr>
              <a:buSzPts val="1400"/>
              <a:buChar char="○"/>
              <a:defRPr>
                <a:solidFill>
                  <a:schemeClr val="dk1"/>
                </a:solidFill>
              </a:defRPr>
            </a:lvl2pPr>
            <a:lvl3pPr indent="-317500" lvl="2" marL="1371600" rtl="0" algn="l">
              <a:lnSpc>
                <a:spcPct val="115000"/>
              </a:lnSpc>
              <a:spcBef>
                <a:spcPts val="1600"/>
              </a:spcBef>
              <a:spcAft>
                <a:spcPts val="0"/>
              </a:spcAft>
              <a:buClr>
                <a:schemeClr val="dk1"/>
              </a:buClr>
              <a:buSzPts val="1400"/>
              <a:buChar char="■"/>
              <a:defRPr>
                <a:solidFill>
                  <a:schemeClr val="dk1"/>
                </a:solidFill>
              </a:defRPr>
            </a:lvl3pPr>
            <a:lvl4pPr indent="-317500" lvl="3" marL="1828800" rtl="0" algn="l">
              <a:lnSpc>
                <a:spcPct val="115000"/>
              </a:lnSpc>
              <a:spcBef>
                <a:spcPts val="1600"/>
              </a:spcBef>
              <a:spcAft>
                <a:spcPts val="0"/>
              </a:spcAft>
              <a:buClr>
                <a:schemeClr val="dk1"/>
              </a:buClr>
              <a:buSzPts val="1400"/>
              <a:buChar char="●"/>
              <a:defRPr>
                <a:solidFill>
                  <a:schemeClr val="dk1"/>
                </a:solidFill>
              </a:defRPr>
            </a:lvl4pPr>
            <a:lvl5pPr indent="-317500" lvl="4" marL="2286000" rtl="0" algn="l">
              <a:lnSpc>
                <a:spcPct val="115000"/>
              </a:lnSpc>
              <a:spcBef>
                <a:spcPts val="1600"/>
              </a:spcBef>
              <a:spcAft>
                <a:spcPts val="0"/>
              </a:spcAft>
              <a:buClr>
                <a:schemeClr val="dk1"/>
              </a:buClr>
              <a:buSzPts val="1400"/>
              <a:buChar char="○"/>
              <a:defRPr>
                <a:solidFill>
                  <a:schemeClr val="dk1"/>
                </a:solidFill>
              </a:defRPr>
            </a:lvl5pPr>
            <a:lvl6pPr indent="-317500" lvl="5" marL="2743200" rtl="0" algn="l">
              <a:lnSpc>
                <a:spcPct val="115000"/>
              </a:lnSpc>
              <a:spcBef>
                <a:spcPts val="1600"/>
              </a:spcBef>
              <a:spcAft>
                <a:spcPts val="0"/>
              </a:spcAft>
              <a:buClr>
                <a:schemeClr val="dk1"/>
              </a:buClr>
              <a:buSzPts val="1400"/>
              <a:buChar char="■"/>
              <a:defRPr>
                <a:solidFill>
                  <a:schemeClr val="dk1"/>
                </a:solidFill>
              </a:defRPr>
            </a:lvl6pPr>
            <a:lvl7pPr indent="-317500" lvl="6" marL="3200400" rtl="0" algn="l">
              <a:lnSpc>
                <a:spcPct val="115000"/>
              </a:lnSpc>
              <a:spcBef>
                <a:spcPts val="1600"/>
              </a:spcBef>
              <a:spcAft>
                <a:spcPts val="0"/>
              </a:spcAft>
              <a:buClr>
                <a:schemeClr val="dk1"/>
              </a:buClr>
              <a:buSzPts val="1400"/>
              <a:buChar char="●"/>
              <a:defRPr>
                <a:solidFill>
                  <a:schemeClr val="dk1"/>
                </a:solidFill>
              </a:defRPr>
            </a:lvl7pPr>
            <a:lvl8pPr indent="-317500" lvl="7" marL="3657600" rtl="0" algn="l">
              <a:lnSpc>
                <a:spcPct val="115000"/>
              </a:lnSpc>
              <a:spcBef>
                <a:spcPts val="1600"/>
              </a:spcBef>
              <a:spcAft>
                <a:spcPts val="0"/>
              </a:spcAft>
              <a:buClr>
                <a:schemeClr val="dk1"/>
              </a:buClr>
              <a:buSzPts val="1400"/>
              <a:buChar char="○"/>
              <a:defRPr>
                <a:solidFill>
                  <a:schemeClr val="dk1"/>
                </a:solidFill>
              </a:defRPr>
            </a:lvl8pPr>
            <a:lvl9pPr indent="-317500" lvl="8" marL="4114800" rtl="0" algn="l">
              <a:lnSpc>
                <a:spcPct val="115000"/>
              </a:lnSpc>
              <a:spcBef>
                <a:spcPts val="1600"/>
              </a:spcBef>
              <a:spcAft>
                <a:spcPts val="1600"/>
              </a:spcAft>
              <a:buClr>
                <a:schemeClr val="dk1"/>
              </a:buClr>
              <a:buSzPts val="1400"/>
              <a:buChar char="■"/>
              <a:defRPr>
                <a:solidFill>
                  <a:schemeClr val="dk1"/>
                </a:solidFill>
              </a:defRPr>
            </a:lvl9pPr>
          </a:lstStyle>
          <a:p/>
        </p:txBody>
      </p:sp>
      <p:sp>
        <p:nvSpPr>
          <p:cNvPr id="160" name="Google Shape;160;p31"/>
          <p:cNvSpPr txBox="1"/>
          <p:nvPr>
            <p:ph idx="2" type="title"/>
          </p:nvPr>
        </p:nvSpPr>
        <p:spPr>
          <a:xfrm>
            <a:off x="2755344" y="2075125"/>
            <a:ext cx="3633300" cy="7581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4400"/>
              <a:buNone/>
              <a:defRPr sz="4400">
                <a:solidFill>
                  <a:schemeClr val="dk1"/>
                </a:solidFill>
              </a:defRPr>
            </a:lvl1pPr>
            <a:lvl2pPr lvl="1" rtl="0" algn="ctr">
              <a:lnSpc>
                <a:spcPct val="100000"/>
              </a:lnSpc>
              <a:spcBef>
                <a:spcPts val="0"/>
              </a:spcBef>
              <a:spcAft>
                <a:spcPts val="0"/>
              </a:spcAft>
              <a:buClr>
                <a:schemeClr val="dk1"/>
              </a:buClr>
              <a:buSzPts val="4400"/>
              <a:buNone/>
              <a:defRPr sz="4400">
                <a:solidFill>
                  <a:schemeClr val="dk1"/>
                </a:solidFill>
              </a:defRPr>
            </a:lvl2pPr>
            <a:lvl3pPr lvl="2" rtl="0" algn="ctr">
              <a:lnSpc>
                <a:spcPct val="100000"/>
              </a:lnSpc>
              <a:spcBef>
                <a:spcPts val="0"/>
              </a:spcBef>
              <a:spcAft>
                <a:spcPts val="0"/>
              </a:spcAft>
              <a:buClr>
                <a:schemeClr val="dk1"/>
              </a:buClr>
              <a:buSzPts val="4400"/>
              <a:buNone/>
              <a:defRPr sz="4400">
                <a:solidFill>
                  <a:schemeClr val="dk1"/>
                </a:solidFill>
              </a:defRPr>
            </a:lvl3pPr>
            <a:lvl4pPr lvl="3" rtl="0" algn="ctr">
              <a:lnSpc>
                <a:spcPct val="100000"/>
              </a:lnSpc>
              <a:spcBef>
                <a:spcPts val="0"/>
              </a:spcBef>
              <a:spcAft>
                <a:spcPts val="0"/>
              </a:spcAft>
              <a:buClr>
                <a:schemeClr val="dk1"/>
              </a:buClr>
              <a:buSzPts val="4400"/>
              <a:buNone/>
              <a:defRPr sz="4400">
                <a:solidFill>
                  <a:schemeClr val="dk1"/>
                </a:solidFill>
              </a:defRPr>
            </a:lvl4pPr>
            <a:lvl5pPr lvl="4" rtl="0" algn="ctr">
              <a:lnSpc>
                <a:spcPct val="100000"/>
              </a:lnSpc>
              <a:spcBef>
                <a:spcPts val="0"/>
              </a:spcBef>
              <a:spcAft>
                <a:spcPts val="0"/>
              </a:spcAft>
              <a:buClr>
                <a:schemeClr val="dk1"/>
              </a:buClr>
              <a:buSzPts val="4400"/>
              <a:buNone/>
              <a:defRPr sz="4400">
                <a:solidFill>
                  <a:schemeClr val="dk1"/>
                </a:solidFill>
              </a:defRPr>
            </a:lvl5pPr>
            <a:lvl6pPr lvl="5" rtl="0" algn="ctr">
              <a:lnSpc>
                <a:spcPct val="100000"/>
              </a:lnSpc>
              <a:spcBef>
                <a:spcPts val="0"/>
              </a:spcBef>
              <a:spcAft>
                <a:spcPts val="0"/>
              </a:spcAft>
              <a:buClr>
                <a:schemeClr val="dk1"/>
              </a:buClr>
              <a:buSzPts val="4400"/>
              <a:buNone/>
              <a:defRPr sz="4400">
                <a:solidFill>
                  <a:schemeClr val="dk1"/>
                </a:solidFill>
              </a:defRPr>
            </a:lvl6pPr>
            <a:lvl7pPr lvl="6" rtl="0" algn="ctr">
              <a:lnSpc>
                <a:spcPct val="100000"/>
              </a:lnSpc>
              <a:spcBef>
                <a:spcPts val="0"/>
              </a:spcBef>
              <a:spcAft>
                <a:spcPts val="0"/>
              </a:spcAft>
              <a:buClr>
                <a:schemeClr val="dk1"/>
              </a:buClr>
              <a:buSzPts val="4400"/>
              <a:buNone/>
              <a:defRPr sz="4400">
                <a:solidFill>
                  <a:schemeClr val="dk1"/>
                </a:solidFill>
              </a:defRPr>
            </a:lvl7pPr>
            <a:lvl8pPr lvl="7" rtl="0" algn="ctr">
              <a:lnSpc>
                <a:spcPct val="100000"/>
              </a:lnSpc>
              <a:spcBef>
                <a:spcPts val="0"/>
              </a:spcBef>
              <a:spcAft>
                <a:spcPts val="0"/>
              </a:spcAft>
              <a:buClr>
                <a:schemeClr val="dk1"/>
              </a:buClr>
              <a:buSzPts val="4400"/>
              <a:buNone/>
              <a:defRPr sz="4400">
                <a:solidFill>
                  <a:schemeClr val="dk1"/>
                </a:solidFill>
              </a:defRPr>
            </a:lvl8pPr>
            <a:lvl9pPr lvl="8" rtl="0" algn="ctr">
              <a:lnSpc>
                <a:spcPct val="100000"/>
              </a:lnSpc>
              <a:spcBef>
                <a:spcPts val="0"/>
              </a:spcBef>
              <a:spcAft>
                <a:spcPts val="0"/>
              </a:spcAft>
              <a:buClr>
                <a:schemeClr val="dk1"/>
              </a:buClr>
              <a:buSzPts val="4400"/>
              <a:buNone/>
              <a:defRPr sz="4400">
                <a:solidFill>
                  <a:schemeClr val="dk1"/>
                </a:solidFill>
              </a:defRPr>
            </a:lvl9pPr>
          </a:lstStyle>
          <a:p/>
        </p:txBody>
      </p:sp>
      <p:sp>
        <p:nvSpPr>
          <p:cNvPr id="161" name="Google Shape;161;p31"/>
          <p:cNvSpPr txBox="1"/>
          <p:nvPr>
            <p:ph idx="3" type="body"/>
          </p:nvPr>
        </p:nvSpPr>
        <p:spPr>
          <a:xfrm>
            <a:off x="2755356" y="2651051"/>
            <a:ext cx="3633300" cy="393600"/>
          </a:xfrm>
          <a:prstGeom prst="rect">
            <a:avLst/>
          </a:prstGeom>
          <a:noFill/>
          <a:ln>
            <a:noFill/>
          </a:ln>
        </p:spPr>
        <p:txBody>
          <a:bodyPr anchorCtr="0" anchor="t" bIns="91425" lIns="91425" spcFirstLastPara="1" rIns="91425" wrap="square" tIns="91425">
            <a:noAutofit/>
          </a:bodyPr>
          <a:lstStyle>
            <a:lvl1pPr indent="-317500" lvl="0" marL="457200" rtl="0" algn="ctr">
              <a:lnSpc>
                <a:spcPct val="115000"/>
              </a:lnSpc>
              <a:spcBef>
                <a:spcPts val="0"/>
              </a:spcBef>
              <a:spcAft>
                <a:spcPts val="0"/>
              </a:spcAft>
              <a:buClr>
                <a:schemeClr val="dk1"/>
              </a:buClr>
              <a:buSzPts val="1400"/>
              <a:buChar char="●"/>
              <a:defRPr sz="1400">
                <a:solidFill>
                  <a:schemeClr val="dk1"/>
                </a:solidFill>
              </a:defRPr>
            </a:lvl1pPr>
            <a:lvl2pPr indent="-317500" lvl="1" marL="914400" rtl="0" algn="ctr">
              <a:lnSpc>
                <a:spcPct val="115000"/>
              </a:lnSpc>
              <a:spcBef>
                <a:spcPts val="1600"/>
              </a:spcBef>
              <a:spcAft>
                <a:spcPts val="0"/>
              </a:spcAft>
              <a:buClr>
                <a:schemeClr val="dk1"/>
              </a:buClr>
              <a:buSzPts val="1400"/>
              <a:buChar char="○"/>
              <a:defRPr>
                <a:solidFill>
                  <a:schemeClr val="dk1"/>
                </a:solidFill>
              </a:defRPr>
            </a:lvl2pPr>
            <a:lvl3pPr indent="-317500" lvl="2" marL="1371600" rtl="0" algn="ctr">
              <a:lnSpc>
                <a:spcPct val="115000"/>
              </a:lnSpc>
              <a:spcBef>
                <a:spcPts val="1600"/>
              </a:spcBef>
              <a:spcAft>
                <a:spcPts val="0"/>
              </a:spcAft>
              <a:buClr>
                <a:schemeClr val="dk1"/>
              </a:buClr>
              <a:buSzPts val="1400"/>
              <a:buChar char="■"/>
              <a:defRPr>
                <a:solidFill>
                  <a:schemeClr val="dk1"/>
                </a:solidFill>
              </a:defRPr>
            </a:lvl3pPr>
            <a:lvl4pPr indent="-317500" lvl="3" marL="1828800" rtl="0" algn="ctr">
              <a:lnSpc>
                <a:spcPct val="115000"/>
              </a:lnSpc>
              <a:spcBef>
                <a:spcPts val="1600"/>
              </a:spcBef>
              <a:spcAft>
                <a:spcPts val="0"/>
              </a:spcAft>
              <a:buClr>
                <a:schemeClr val="dk1"/>
              </a:buClr>
              <a:buSzPts val="1400"/>
              <a:buChar char="●"/>
              <a:defRPr>
                <a:solidFill>
                  <a:schemeClr val="dk1"/>
                </a:solidFill>
              </a:defRPr>
            </a:lvl4pPr>
            <a:lvl5pPr indent="-317500" lvl="4" marL="2286000" rtl="0" algn="ctr">
              <a:lnSpc>
                <a:spcPct val="115000"/>
              </a:lnSpc>
              <a:spcBef>
                <a:spcPts val="1600"/>
              </a:spcBef>
              <a:spcAft>
                <a:spcPts val="0"/>
              </a:spcAft>
              <a:buClr>
                <a:schemeClr val="dk1"/>
              </a:buClr>
              <a:buSzPts val="1400"/>
              <a:buChar char="○"/>
              <a:defRPr>
                <a:solidFill>
                  <a:schemeClr val="dk1"/>
                </a:solidFill>
              </a:defRPr>
            </a:lvl5pPr>
            <a:lvl6pPr indent="-317500" lvl="5" marL="2743200" rtl="0" algn="ctr">
              <a:lnSpc>
                <a:spcPct val="115000"/>
              </a:lnSpc>
              <a:spcBef>
                <a:spcPts val="1600"/>
              </a:spcBef>
              <a:spcAft>
                <a:spcPts val="0"/>
              </a:spcAft>
              <a:buClr>
                <a:schemeClr val="dk1"/>
              </a:buClr>
              <a:buSzPts val="1400"/>
              <a:buChar char="■"/>
              <a:defRPr>
                <a:solidFill>
                  <a:schemeClr val="dk1"/>
                </a:solidFill>
              </a:defRPr>
            </a:lvl6pPr>
            <a:lvl7pPr indent="-317500" lvl="6" marL="3200400" rtl="0" algn="ctr">
              <a:lnSpc>
                <a:spcPct val="115000"/>
              </a:lnSpc>
              <a:spcBef>
                <a:spcPts val="1600"/>
              </a:spcBef>
              <a:spcAft>
                <a:spcPts val="0"/>
              </a:spcAft>
              <a:buClr>
                <a:schemeClr val="dk1"/>
              </a:buClr>
              <a:buSzPts val="1400"/>
              <a:buChar char="●"/>
              <a:defRPr>
                <a:solidFill>
                  <a:schemeClr val="dk1"/>
                </a:solidFill>
              </a:defRPr>
            </a:lvl7pPr>
            <a:lvl8pPr indent="-317500" lvl="7" marL="3657600" rtl="0" algn="ctr">
              <a:lnSpc>
                <a:spcPct val="115000"/>
              </a:lnSpc>
              <a:spcBef>
                <a:spcPts val="1600"/>
              </a:spcBef>
              <a:spcAft>
                <a:spcPts val="0"/>
              </a:spcAft>
              <a:buClr>
                <a:schemeClr val="dk1"/>
              </a:buClr>
              <a:buSzPts val="1400"/>
              <a:buChar char="○"/>
              <a:defRPr>
                <a:solidFill>
                  <a:schemeClr val="dk1"/>
                </a:solidFill>
              </a:defRPr>
            </a:lvl8pPr>
            <a:lvl9pPr indent="-317500" lvl="8" marL="4114800" rtl="0" algn="ctr">
              <a:lnSpc>
                <a:spcPct val="115000"/>
              </a:lnSpc>
              <a:spcBef>
                <a:spcPts val="1600"/>
              </a:spcBef>
              <a:spcAft>
                <a:spcPts val="1600"/>
              </a:spcAft>
              <a:buClr>
                <a:schemeClr val="dk1"/>
              </a:buClr>
              <a:buSzPts val="1400"/>
              <a:buChar char="■"/>
              <a:defRPr>
                <a:solidFill>
                  <a:schemeClr val="dk1"/>
                </a:solidFill>
              </a:defRPr>
            </a:lvl9pPr>
          </a:lstStyle>
          <a:p/>
        </p:txBody>
      </p:sp>
      <p:sp>
        <p:nvSpPr>
          <p:cNvPr id="162" name="Google Shape;162;p31"/>
          <p:cNvSpPr txBox="1"/>
          <p:nvPr>
            <p:ph idx="4" type="title"/>
          </p:nvPr>
        </p:nvSpPr>
        <p:spPr>
          <a:xfrm>
            <a:off x="3910549" y="3452475"/>
            <a:ext cx="3633300" cy="758100"/>
          </a:xfrm>
          <a:prstGeom prst="rect">
            <a:avLst/>
          </a:prstGeom>
          <a:noFill/>
          <a:ln>
            <a:noFill/>
          </a:ln>
        </p:spPr>
        <p:txBody>
          <a:bodyPr anchorCtr="0" anchor="b" bIns="91425" lIns="91425" spcFirstLastPara="1" rIns="91425" wrap="square" tIns="91425">
            <a:noAutofit/>
          </a:bodyPr>
          <a:lstStyle>
            <a:lvl1pPr lvl="0" rtl="0" algn="r">
              <a:lnSpc>
                <a:spcPct val="100000"/>
              </a:lnSpc>
              <a:spcBef>
                <a:spcPts val="0"/>
              </a:spcBef>
              <a:spcAft>
                <a:spcPts val="0"/>
              </a:spcAft>
              <a:buClr>
                <a:schemeClr val="dk1"/>
              </a:buClr>
              <a:buSzPts val="4400"/>
              <a:buNone/>
              <a:defRPr sz="4400">
                <a:solidFill>
                  <a:schemeClr val="dk1"/>
                </a:solidFill>
              </a:defRPr>
            </a:lvl1pPr>
            <a:lvl2pPr lvl="1" rtl="0" algn="r">
              <a:lnSpc>
                <a:spcPct val="100000"/>
              </a:lnSpc>
              <a:spcBef>
                <a:spcPts val="0"/>
              </a:spcBef>
              <a:spcAft>
                <a:spcPts val="0"/>
              </a:spcAft>
              <a:buClr>
                <a:schemeClr val="dk1"/>
              </a:buClr>
              <a:buSzPts val="4400"/>
              <a:buNone/>
              <a:defRPr sz="4400">
                <a:solidFill>
                  <a:schemeClr val="dk1"/>
                </a:solidFill>
              </a:defRPr>
            </a:lvl2pPr>
            <a:lvl3pPr lvl="2" rtl="0" algn="r">
              <a:lnSpc>
                <a:spcPct val="100000"/>
              </a:lnSpc>
              <a:spcBef>
                <a:spcPts val="0"/>
              </a:spcBef>
              <a:spcAft>
                <a:spcPts val="0"/>
              </a:spcAft>
              <a:buClr>
                <a:schemeClr val="dk1"/>
              </a:buClr>
              <a:buSzPts val="4400"/>
              <a:buNone/>
              <a:defRPr sz="4400">
                <a:solidFill>
                  <a:schemeClr val="dk1"/>
                </a:solidFill>
              </a:defRPr>
            </a:lvl3pPr>
            <a:lvl4pPr lvl="3" rtl="0" algn="r">
              <a:lnSpc>
                <a:spcPct val="100000"/>
              </a:lnSpc>
              <a:spcBef>
                <a:spcPts val="0"/>
              </a:spcBef>
              <a:spcAft>
                <a:spcPts val="0"/>
              </a:spcAft>
              <a:buClr>
                <a:schemeClr val="dk1"/>
              </a:buClr>
              <a:buSzPts val="4400"/>
              <a:buNone/>
              <a:defRPr sz="4400">
                <a:solidFill>
                  <a:schemeClr val="dk1"/>
                </a:solidFill>
              </a:defRPr>
            </a:lvl4pPr>
            <a:lvl5pPr lvl="4" rtl="0" algn="r">
              <a:lnSpc>
                <a:spcPct val="100000"/>
              </a:lnSpc>
              <a:spcBef>
                <a:spcPts val="0"/>
              </a:spcBef>
              <a:spcAft>
                <a:spcPts val="0"/>
              </a:spcAft>
              <a:buClr>
                <a:schemeClr val="dk1"/>
              </a:buClr>
              <a:buSzPts val="4400"/>
              <a:buNone/>
              <a:defRPr sz="4400">
                <a:solidFill>
                  <a:schemeClr val="dk1"/>
                </a:solidFill>
              </a:defRPr>
            </a:lvl5pPr>
            <a:lvl6pPr lvl="5" rtl="0" algn="r">
              <a:lnSpc>
                <a:spcPct val="100000"/>
              </a:lnSpc>
              <a:spcBef>
                <a:spcPts val="0"/>
              </a:spcBef>
              <a:spcAft>
                <a:spcPts val="0"/>
              </a:spcAft>
              <a:buClr>
                <a:schemeClr val="dk1"/>
              </a:buClr>
              <a:buSzPts val="4400"/>
              <a:buNone/>
              <a:defRPr sz="4400">
                <a:solidFill>
                  <a:schemeClr val="dk1"/>
                </a:solidFill>
              </a:defRPr>
            </a:lvl6pPr>
            <a:lvl7pPr lvl="6" rtl="0" algn="r">
              <a:lnSpc>
                <a:spcPct val="100000"/>
              </a:lnSpc>
              <a:spcBef>
                <a:spcPts val="0"/>
              </a:spcBef>
              <a:spcAft>
                <a:spcPts val="0"/>
              </a:spcAft>
              <a:buClr>
                <a:schemeClr val="dk1"/>
              </a:buClr>
              <a:buSzPts val="4400"/>
              <a:buNone/>
              <a:defRPr sz="4400">
                <a:solidFill>
                  <a:schemeClr val="dk1"/>
                </a:solidFill>
              </a:defRPr>
            </a:lvl7pPr>
            <a:lvl8pPr lvl="7" rtl="0" algn="r">
              <a:lnSpc>
                <a:spcPct val="100000"/>
              </a:lnSpc>
              <a:spcBef>
                <a:spcPts val="0"/>
              </a:spcBef>
              <a:spcAft>
                <a:spcPts val="0"/>
              </a:spcAft>
              <a:buClr>
                <a:schemeClr val="dk1"/>
              </a:buClr>
              <a:buSzPts val="4400"/>
              <a:buNone/>
              <a:defRPr sz="4400">
                <a:solidFill>
                  <a:schemeClr val="dk1"/>
                </a:solidFill>
              </a:defRPr>
            </a:lvl8pPr>
            <a:lvl9pPr lvl="8" rtl="0" algn="r">
              <a:lnSpc>
                <a:spcPct val="100000"/>
              </a:lnSpc>
              <a:spcBef>
                <a:spcPts val="0"/>
              </a:spcBef>
              <a:spcAft>
                <a:spcPts val="0"/>
              </a:spcAft>
              <a:buClr>
                <a:schemeClr val="dk1"/>
              </a:buClr>
              <a:buSzPts val="4400"/>
              <a:buNone/>
              <a:defRPr sz="4400">
                <a:solidFill>
                  <a:schemeClr val="dk1"/>
                </a:solidFill>
              </a:defRPr>
            </a:lvl9pPr>
          </a:lstStyle>
          <a:p/>
        </p:txBody>
      </p:sp>
      <p:sp>
        <p:nvSpPr>
          <p:cNvPr id="163" name="Google Shape;163;p31"/>
          <p:cNvSpPr txBox="1"/>
          <p:nvPr>
            <p:ph idx="5" type="body"/>
          </p:nvPr>
        </p:nvSpPr>
        <p:spPr>
          <a:xfrm>
            <a:off x="3910561" y="4027675"/>
            <a:ext cx="3633300" cy="393600"/>
          </a:xfrm>
          <a:prstGeom prst="rect">
            <a:avLst/>
          </a:prstGeom>
          <a:noFill/>
          <a:ln>
            <a:noFill/>
          </a:ln>
        </p:spPr>
        <p:txBody>
          <a:bodyPr anchorCtr="0" anchor="t" bIns="91425" lIns="91425" spcFirstLastPara="1" rIns="91425" wrap="square" tIns="91425">
            <a:noAutofit/>
          </a:bodyPr>
          <a:lstStyle>
            <a:lvl1pPr indent="-317500" lvl="0" marL="457200" rtl="0" algn="r">
              <a:lnSpc>
                <a:spcPct val="115000"/>
              </a:lnSpc>
              <a:spcBef>
                <a:spcPts val="0"/>
              </a:spcBef>
              <a:spcAft>
                <a:spcPts val="0"/>
              </a:spcAft>
              <a:buClr>
                <a:schemeClr val="dk1"/>
              </a:buClr>
              <a:buSzPts val="1400"/>
              <a:buChar char="●"/>
              <a:defRPr sz="1400">
                <a:solidFill>
                  <a:schemeClr val="dk1"/>
                </a:solidFill>
              </a:defRPr>
            </a:lvl1pPr>
            <a:lvl2pPr indent="-317500" lvl="1" marL="914400" rtl="0" algn="r">
              <a:lnSpc>
                <a:spcPct val="115000"/>
              </a:lnSpc>
              <a:spcBef>
                <a:spcPts val="1600"/>
              </a:spcBef>
              <a:spcAft>
                <a:spcPts val="0"/>
              </a:spcAft>
              <a:buClr>
                <a:schemeClr val="dk1"/>
              </a:buClr>
              <a:buSzPts val="1400"/>
              <a:buChar char="○"/>
              <a:defRPr>
                <a:solidFill>
                  <a:schemeClr val="dk1"/>
                </a:solidFill>
              </a:defRPr>
            </a:lvl2pPr>
            <a:lvl3pPr indent="-317500" lvl="2" marL="1371600" rtl="0" algn="r">
              <a:lnSpc>
                <a:spcPct val="115000"/>
              </a:lnSpc>
              <a:spcBef>
                <a:spcPts val="1600"/>
              </a:spcBef>
              <a:spcAft>
                <a:spcPts val="0"/>
              </a:spcAft>
              <a:buClr>
                <a:schemeClr val="dk1"/>
              </a:buClr>
              <a:buSzPts val="1400"/>
              <a:buChar char="■"/>
              <a:defRPr>
                <a:solidFill>
                  <a:schemeClr val="dk1"/>
                </a:solidFill>
              </a:defRPr>
            </a:lvl3pPr>
            <a:lvl4pPr indent="-317500" lvl="3" marL="1828800" rtl="0" algn="r">
              <a:lnSpc>
                <a:spcPct val="115000"/>
              </a:lnSpc>
              <a:spcBef>
                <a:spcPts val="1600"/>
              </a:spcBef>
              <a:spcAft>
                <a:spcPts val="0"/>
              </a:spcAft>
              <a:buClr>
                <a:schemeClr val="dk1"/>
              </a:buClr>
              <a:buSzPts val="1400"/>
              <a:buChar char="●"/>
              <a:defRPr>
                <a:solidFill>
                  <a:schemeClr val="dk1"/>
                </a:solidFill>
              </a:defRPr>
            </a:lvl4pPr>
            <a:lvl5pPr indent="-317500" lvl="4" marL="2286000" rtl="0" algn="r">
              <a:lnSpc>
                <a:spcPct val="115000"/>
              </a:lnSpc>
              <a:spcBef>
                <a:spcPts val="1600"/>
              </a:spcBef>
              <a:spcAft>
                <a:spcPts val="0"/>
              </a:spcAft>
              <a:buClr>
                <a:schemeClr val="dk1"/>
              </a:buClr>
              <a:buSzPts val="1400"/>
              <a:buChar char="○"/>
              <a:defRPr>
                <a:solidFill>
                  <a:schemeClr val="dk1"/>
                </a:solidFill>
              </a:defRPr>
            </a:lvl5pPr>
            <a:lvl6pPr indent="-317500" lvl="5" marL="2743200" rtl="0" algn="r">
              <a:lnSpc>
                <a:spcPct val="115000"/>
              </a:lnSpc>
              <a:spcBef>
                <a:spcPts val="1600"/>
              </a:spcBef>
              <a:spcAft>
                <a:spcPts val="0"/>
              </a:spcAft>
              <a:buClr>
                <a:schemeClr val="dk1"/>
              </a:buClr>
              <a:buSzPts val="1400"/>
              <a:buChar char="■"/>
              <a:defRPr>
                <a:solidFill>
                  <a:schemeClr val="dk1"/>
                </a:solidFill>
              </a:defRPr>
            </a:lvl6pPr>
            <a:lvl7pPr indent="-317500" lvl="6" marL="3200400" rtl="0" algn="r">
              <a:lnSpc>
                <a:spcPct val="115000"/>
              </a:lnSpc>
              <a:spcBef>
                <a:spcPts val="1600"/>
              </a:spcBef>
              <a:spcAft>
                <a:spcPts val="0"/>
              </a:spcAft>
              <a:buClr>
                <a:schemeClr val="dk1"/>
              </a:buClr>
              <a:buSzPts val="1400"/>
              <a:buChar char="●"/>
              <a:defRPr>
                <a:solidFill>
                  <a:schemeClr val="dk1"/>
                </a:solidFill>
              </a:defRPr>
            </a:lvl7pPr>
            <a:lvl8pPr indent="-317500" lvl="7" marL="3657600" rtl="0" algn="r">
              <a:lnSpc>
                <a:spcPct val="115000"/>
              </a:lnSpc>
              <a:spcBef>
                <a:spcPts val="1600"/>
              </a:spcBef>
              <a:spcAft>
                <a:spcPts val="0"/>
              </a:spcAft>
              <a:buClr>
                <a:schemeClr val="dk1"/>
              </a:buClr>
              <a:buSzPts val="1400"/>
              <a:buChar char="○"/>
              <a:defRPr>
                <a:solidFill>
                  <a:schemeClr val="dk1"/>
                </a:solidFill>
              </a:defRPr>
            </a:lvl8pPr>
            <a:lvl9pPr indent="-317500" lvl="8" marL="4114800" rtl="0" algn="r">
              <a:lnSpc>
                <a:spcPct val="115000"/>
              </a:lnSpc>
              <a:spcBef>
                <a:spcPts val="1600"/>
              </a:spcBef>
              <a:spcAft>
                <a:spcPts val="1600"/>
              </a:spcAft>
              <a:buClr>
                <a:schemeClr val="dk1"/>
              </a:buClr>
              <a:buSzPts val="1400"/>
              <a:buChar char="■"/>
              <a:defRPr>
                <a:solidFill>
                  <a:schemeClr val="dk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25">
    <p:spTree>
      <p:nvGrpSpPr>
        <p:cNvPr id="164" name="Shape 164"/>
        <p:cNvGrpSpPr/>
        <p:nvPr/>
      </p:nvGrpSpPr>
      <p:grpSpPr>
        <a:xfrm>
          <a:off x="0" y="0"/>
          <a:ext cx="0" cy="0"/>
          <a:chOff x="0" y="0"/>
          <a:chExt cx="0" cy="0"/>
        </a:xfrm>
      </p:grpSpPr>
      <p:sp>
        <p:nvSpPr>
          <p:cNvPr id="165" name="Google Shape;165;p32"/>
          <p:cNvSpPr/>
          <p:nvPr/>
        </p:nvSpPr>
        <p:spPr>
          <a:xfrm>
            <a:off x="3277050" y="1409150"/>
            <a:ext cx="2589900" cy="3277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32"/>
          <p:cNvSpPr/>
          <p:nvPr/>
        </p:nvSpPr>
        <p:spPr>
          <a:xfrm>
            <a:off x="5952650" y="1409150"/>
            <a:ext cx="2589900" cy="3277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32"/>
          <p:cNvSpPr/>
          <p:nvPr/>
        </p:nvSpPr>
        <p:spPr>
          <a:xfrm>
            <a:off x="579600" y="1409150"/>
            <a:ext cx="2589900" cy="3277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32"/>
          <p:cNvSpPr txBox="1"/>
          <p:nvPr>
            <p:ph type="title"/>
          </p:nvPr>
        </p:nvSpPr>
        <p:spPr>
          <a:xfrm>
            <a:off x="655750" y="3553050"/>
            <a:ext cx="2589900" cy="30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169" name="Google Shape;169;p32"/>
          <p:cNvSpPr txBox="1"/>
          <p:nvPr>
            <p:ph idx="1" type="subTitle"/>
          </p:nvPr>
        </p:nvSpPr>
        <p:spPr>
          <a:xfrm>
            <a:off x="867550" y="3840375"/>
            <a:ext cx="2166300" cy="308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70" name="Google Shape;170;p32"/>
          <p:cNvSpPr txBox="1"/>
          <p:nvPr>
            <p:ph idx="2" type="title"/>
          </p:nvPr>
        </p:nvSpPr>
        <p:spPr>
          <a:xfrm>
            <a:off x="5893309" y="3553050"/>
            <a:ext cx="2589900" cy="30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171" name="Google Shape;171;p32"/>
          <p:cNvSpPr txBox="1"/>
          <p:nvPr>
            <p:ph idx="3" type="subTitle"/>
          </p:nvPr>
        </p:nvSpPr>
        <p:spPr>
          <a:xfrm>
            <a:off x="6105107" y="3840375"/>
            <a:ext cx="2166300" cy="308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72" name="Google Shape;172;p32"/>
          <p:cNvSpPr txBox="1"/>
          <p:nvPr>
            <p:ph idx="4" type="title"/>
          </p:nvPr>
        </p:nvSpPr>
        <p:spPr>
          <a:xfrm>
            <a:off x="3277050" y="3553050"/>
            <a:ext cx="2589900" cy="30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173" name="Google Shape;173;p32"/>
          <p:cNvSpPr txBox="1"/>
          <p:nvPr>
            <p:ph idx="5" type="subTitle"/>
          </p:nvPr>
        </p:nvSpPr>
        <p:spPr>
          <a:xfrm>
            <a:off x="3488850" y="3840375"/>
            <a:ext cx="2166300" cy="308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74" name="Google Shape;174;p32"/>
          <p:cNvSpPr txBox="1"/>
          <p:nvPr>
            <p:ph idx="6"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rtl="0" algn="l">
              <a:lnSpc>
                <a:spcPct val="100000"/>
              </a:lnSpc>
              <a:spcBef>
                <a:spcPts val="0"/>
              </a:spcBef>
              <a:spcAft>
                <a:spcPts val="0"/>
              </a:spcAft>
              <a:buClr>
                <a:schemeClr val="dk1"/>
              </a:buClr>
              <a:buSzPts val="3000"/>
              <a:buNone/>
              <a:defRPr>
                <a:solidFill>
                  <a:schemeClr val="dk1"/>
                </a:solidFill>
              </a:defRPr>
            </a:lvl2pPr>
            <a:lvl3pPr lvl="2" rtl="0" algn="l">
              <a:lnSpc>
                <a:spcPct val="100000"/>
              </a:lnSpc>
              <a:spcBef>
                <a:spcPts val="0"/>
              </a:spcBef>
              <a:spcAft>
                <a:spcPts val="0"/>
              </a:spcAft>
              <a:buClr>
                <a:schemeClr val="dk1"/>
              </a:buClr>
              <a:buSzPts val="3000"/>
              <a:buNone/>
              <a:defRPr>
                <a:solidFill>
                  <a:schemeClr val="dk1"/>
                </a:solidFill>
              </a:defRPr>
            </a:lvl3pPr>
            <a:lvl4pPr lvl="3" rtl="0" algn="l">
              <a:lnSpc>
                <a:spcPct val="100000"/>
              </a:lnSpc>
              <a:spcBef>
                <a:spcPts val="0"/>
              </a:spcBef>
              <a:spcAft>
                <a:spcPts val="0"/>
              </a:spcAft>
              <a:buClr>
                <a:schemeClr val="dk1"/>
              </a:buClr>
              <a:buSzPts val="3000"/>
              <a:buNone/>
              <a:defRPr>
                <a:solidFill>
                  <a:schemeClr val="dk1"/>
                </a:solidFill>
              </a:defRPr>
            </a:lvl4pPr>
            <a:lvl5pPr lvl="4" rtl="0" algn="l">
              <a:lnSpc>
                <a:spcPct val="100000"/>
              </a:lnSpc>
              <a:spcBef>
                <a:spcPts val="0"/>
              </a:spcBef>
              <a:spcAft>
                <a:spcPts val="0"/>
              </a:spcAft>
              <a:buClr>
                <a:schemeClr val="dk1"/>
              </a:buClr>
              <a:buSzPts val="3000"/>
              <a:buNone/>
              <a:defRPr>
                <a:solidFill>
                  <a:schemeClr val="dk1"/>
                </a:solidFill>
              </a:defRPr>
            </a:lvl5pPr>
            <a:lvl6pPr lvl="5" rtl="0" algn="l">
              <a:lnSpc>
                <a:spcPct val="100000"/>
              </a:lnSpc>
              <a:spcBef>
                <a:spcPts val="0"/>
              </a:spcBef>
              <a:spcAft>
                <a:spcPts val="0"/>
              </a:spcAft>
              <a:buClr>
                <a:schemeClr val="dk1"/>
              </a:buClr>
              <a:buSzPts val="3000"/>
              <a:buNone/>
              <a:defRPr>
                <a:solidFill>
                  <a:schemeClr val="dk1"/>
                </a:solidFill>
              </a:defRPr>
            </a:lvl6pPr>
            <a:lvl7pPr lvl="6" rtl="0" algn="l">
              <a:lnSpc>
                <a:spcPct val="100000"/>
              </a:lnSpc>
              <a:spcBef>
                <a:spcPts val="0"/>
              </a:spcBef>
              <a:spcAft>
                <a:spcPts val="0"/>
              </a:spcAft>
              <a:buClr>
                <a:schemeClr val="dk1"/>
              </a:buClr>
              <a:buSzPts val="3000"/>
              <a:buNone/>
              <a:defRPr>
                <a:solidFill>
                  <a:schemeClr val="dk1"/>
                </a:solidFill>
              </a:defRPr>
            </a:lvl7pPr>
            <a:lvl8pPr lvl="7" rtl="0" algn="l">
              <a:lnSpc>
                <a:spcPct val="100000"/>
              </a:lnSpc>
              <a:spcBef>
                <a:spcPts val="0"/>
              </a:spcBef>
              <a:spcAft>
                <a:spcPts val="0"/>
              </a:spcAft>
              <a:buClr>
                <a:schemeClr val="dk1"/>
              </a:buClr>
              <a:buSzPts val="3000"/>
              <a:buNone/>
              <a:defRPr>
                <a:solidFill>
                  <a:schemeClr val="dk1"/>
                </a:solidFill>
              </a:defRPr>
            </a:lvl8pPr>
            <a:lvl9pPr lvl="8" rtl="0" algn="l">
              <a:lnSpc>
                <a:spcPct val="100000"/>
              </a:lnSpc>
              <a:spcBef>
                <a:spcPts val="0"/>
              </a:spcBef>
              <a:spcAft>
                <a:spcPts val="0"/>
              </a:spcAft>
              <a:buClr>
                <a:schemeClr val="dk1"/>
              </a:buClr>
              <a:buSzPts val="3000"/>
              <a:buNone/>
              <a:defRPr>
                <a:solidFill>
                  <a:schemeClr val="dk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6">
    <p:spTree>
      <p:nvGrpSpPr>
        <p:cNvPr id="175" name="Shape 175"/>
        <p:cNvGrpSpPr/>
        <p:nvPr/>
      </p:nvGrpSpPr>
      <p:grpSpPr>
        <a:xfrm>
          <a:off x="0" y="0"/>
          <a:ext cx="0" cy="0"/>
          <a:chOff x="0" y="0"/>
          <a:chExt cx="0" cy="0"/>
        </a:xfrm>
      </p:grpSpPr>
      <p:sp>
        <p:nvSpPr>
          <p:cNvPr id="176" name="Google Shape;176;p33"/>
          <p:cNvSpPr/>
          <p:nvPr/>
        </p:nvSpPr>
        <p:spPr>
          <a:xfrm>
            <a:off x="-19050" y="2895600"/>
            <a:ext cx="9182100" cy="2362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33"/>
          <p:cNvSpPr txBox="1"/>
          <p:nvPr>
            <p:ph type="title"/>
          </p:nvPr>
        </p:nvSpPr>
        <p:spPr>
          <a:xfrm>
            <a:off x="719725" y="3314925"/>
            <a:ext cx="1871100" cy="308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178" name="Google Shape;178;p33"/>
          <p:cNvSpPr txBox="1"/>
          <p:nvPr>
            <p:ph idx="1" type="subTitle"/>
          </p:nvPr>
        </p:nvSpPr>
        <p:spPr>
          <a:xfrm>
            <a:off x="719725" y="3640350"/>
            <a:ext cx="2290200" cy="308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400"/>
              <a:buNone/>
              <a:defRPr sz="1400">
                <a:solidFill>
                  <a:schemeClr val="lt1"/>
                </a:solidFill>
              </a:defRPr>
            </a:lvl1pPr>
            <a:lvl2pPr lvl="1" rtl="0" algn="l">
              <a:lnSpc>
                <a:spcPct val="100000"/>
              </a:lnSpc>
              <a:spcBef>
                <a:spcPts val="0"/>
              </a:spcBef>
              <a:spcAft>
                <a:spcPts val="0"/>
              </a:spcAft>
              <a:buClr>
                <a:schemeClr val="lt1"/>
              </a:buClr>
              <a:buSzPts val="1400"/>
              <a:buNone/>
              <a:defRPr>
                <a:solidFill>
                  <a:schemeClr val="lt1"/>
                </a:solidFill>
              </a:defRPr>
            </a:lvl2pPr>
            <a:lvl3pPr lvl="2" rtl="0" algn="l">
              <a:lnSpc>
                <a:spcPct val="100000"/>
              </a:lnSpc>
              <a:spcBef>
                <a:spcPts val="0"/>
              </a:spcBef>
              <a:spcAft>
                <a:spcPts val="0"/>
              </a:spcAft>
              <a:buClr>
                <a:schemeClr val="lt1"/>
              </a:buClr>
              <a:buSzPts val="1400"/>
              <a:buNone/>
              <a:defRPr>
                <a:solidFill>
                  <a:schemeClr val="lt1"/>
                </a:solidFill>
              </a:defRPr>
            </a:lvl3pPr>
            <a:lvl4pPr lvl="3" rtl="0" algn="l">
              <a:lnSpc>
                <a:spcPct val="100000"/>
              </a:lnSpc>
              <a:spcBef>
                <a:spcPts val="0"/>
              </a:spcBef>
              <a:spcAft>
                <a:spcPts val="0"/>
              </a:spcAft>
              <a:buClr>
                <a:schemeClr val="lt1"/>
              </a:buClr>
              <a:buSzPts val="1400"/>
              <a:buNone/>
              <a:defRPr>
                <a:solidFill>
                  <a:schemeClr val="lt1"/>
                </a:solidFill>
              </a:defRPr>
            </a:lvl4pPr>
            <a:lvl5pPr lvl="4" rtl="0" algn="l">
              <a:lnSpc>
                <a:spcPct val="100000"/>
              </a:lnSpc>
              <a:spcBef>
                <a:spcPts val="0"/>
              </a:spcBef>
              <a:spcAft>
                <a:spcPts val="0"/>
              </a:spcAft>
              <a:buClr>
                <a:schemeClr val="lt1"/>
              </a:buClr>
              <a:buSzPts val="1400"/>
              <a:buNone/>
              <a:defRPr>
                <a:solidFill>
                  <a:schemeClr val="lt1"/>
                </a:solidFill>
              </a:defRPr>
            </a:lvl5pPr>
            <a:lvl6pPr lvl="5" rtl="0" algn="l">
              <a:lnSpc>
                <a:spcPct val="100000"/>
              </a:lnSpc>
              <a:spcBef>
                <a:spcPts val="0"/>
              </a:spcBef>
              <a:spcAft>
                <a:spcPts val="0"/>
              </a:spcAft>
              <a:buClr>
                <a:schemeClr val="lt1"/>
              </a:buClr>
              <a:buSzPts val="1400"/>
              <a:buNone/>
              <a:defRPr>
                <a:solidFill>
                  <a:schemeClr val="lt1"/>
                </a:solidFill>
              </a:defRPr>
            </a:lvl6pPr>
            <a:lvl7pPr lvl="6" rtl="0" algn="l">
              <a:lnSpc>
                <a:spcPct val="100000"/>
              </a:lnSpc>
              <a:spcBef>
                <a:spcPts val="0"/>
              </a:spcBef>
              <a:spcAft>
                <a:spcPts val="0"/>
              </a:spcAft>
              <a:buClr>
                <a:schemeClr val="lt1"/>
              </a:buClr>
              <a:buSzPts val="1400"/>
              <a:buNone/>
              <a:defRPr>
                <a:solidFill>
                  <a:schemeClr val="lt1"/>
                </a:solidFill>
              </a:defRPr>
            </a:lvl7pPr>
            <a:lvl8pPr lvl="7" rtl="0" algn="l">
              <a:lnSpc>
                <a:spcPct val="100000"/>
              </a:lnSpc>
              <a:spcBef>
                <a:spcPts val="0"/>
              </a:spcBef>
              <a:spcAft>
                <a:spcPts val="0"/>
              </a:spcAft>
              <a:buClr>
                <a:schemeClr val="lt1"/>
              </a:buClr>
              <a:buSzPts val="1400"/>
              <a:buNone/>
              <a:defRPr>
                <a:solidFill>
                  <a:schemeClr val="lt1"/>
                </a:solidFill>
              </a:defRPr>
            </a:lvl8pPr>
            <a:lvl9pPr lvl="8" rtl="0" algn="l">
              <a:lnSpc>
                <a:spcPct val="100000"/>
              </a:lnSpc>
              <a:spcBef>
                <a:spcPts val="0"/>
              </a:spcBef>
              <a:spcAft>
                <a:spcPts val="0"/>
              </a:spcAft>
              <a:buClr>
                <a:schemeClr val="lt1"/>
              </a:buClr>
              <a:buSzPts val="1400"/>
              <a:buNone/>
              <a:defRPr>
                <a:solidFill>
                  <a:schemeClr val="lt1"/>
                </a:solidFill>
              </a:defRPr>
            </a:lvl9pPr>
          </a:lstStyle>
          <a:p/>
        </p:txBody>
      </p:sp>
      <p:sp>
        <p:nvSpPr>
          <p:cNvPr id="179" name="Google Shape;179;p33"/>
          <p:cNvSpPr txBox="1"/>
          <p:nvPr>
            <p:ph idx="2" type="title"/>
          </p:nvPr>
        </p:nvSpPr>
        <p:spPr>
          <a:xfrm>
            <a:off x="6240149" y="3314925"/>
            <a:ext cx="1871100" cy="308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180" name="Google Shape;180;p33"/>
          <p:cNvSpPr txBox="1"/>
          <p:nvPr>
            <p:ph idx="3" type="subTitle"/>
          </p:nvPr>
        </p:nvSpPr>
        <p:spPr>
          <a:xfrm>
            <a:off x="6240151" y="3640350"/>
            <a:ext cx="2290200" cy="308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400"/>
              <a:buNone/>
              <a:defRPr sz="1400">
                <a:solidFill>
                  <a:schemeClr val="lt1"/>
                </a:solidFill>
              </a:defRPr>
            </a:lvl1pPr>
            <a:lvl2pPr lvl="1" rtl="0" algn="l">
              <a:lnSpc>
                <a:spcPct val="100000"/>
              </a:lnSpc>
              <a:spcBef>
                <a:spcPts val="0"/>
              </a:spcBef>
              <a:spcAft>
                <a:spcPts val="0"/>
              </a:spcAft>
              <a:buClr>
                <a:schemeClr val="lt1"/>
              </a:buClr>
              <a:buSzPts val="1400"/>
              <a:buNone/>
              <a:defRPr>
                <a:solidFill>
                  <a:schemeClr val="lt1"/>
                </a:solidFill>
              </a:defRPr>
            </a:lvl2pPr>
            <a:lvl3pPr lvl="2" rtl="0" algn="l">
              <a:lnSpc>
                <a:spcPct val="100000"/>
              </a:lnSpc>
              <a:spcBef>
                <a:spcPts val="0"/>
              </a:spcBef>
              <a:spcAft>
                <a:spcPts val="0"/>
              </a:spcAft>
              <a:buClr>
                <a:schemeClr val="lt1"/>
              </a:buClr>
              <a:buSzPts val="1400"/>
              <a:buNone/>
              <a:defRPr>
                <a:solidFill>
                  <a:schemeClr val="lt1"/>
                </a:solidFill>
              </a:defRPr>
            </a:lvl3pPr>
            <a:lvl4pPr lvl="3" rtl="0" algn="l">
              <a:lnSpc>
                <a:spcPct val="100000"/>
              </a:lnSpc>
              <a:spcBef>
                <a:spcPts val="0"/>
              </a:spcBef>
              <a:spcAft>
                <a:spcPts val="0"/>
              </a:spcAft>
              <a:buClr>
                <a:schemeClr val="lt1"/>
              </a:buClr>
              <a:buSzPts val="1400"/>
              <a:buNone/>
              <a:defRPr>
                <a:solidFill>
                  <a:schemeClr val="lt1"/>
                </a:solidFill>
              </a:defRPr>
            </a:lvl4pPr>
            <a:lvl5pPr lvl="4" rtl="0" algn="l">
              <a:lnSpc>
                <a:spcPct val="100000"/>
              </a:lnSpc>
              <a:spcBef>
                <a:spcPts val="0"/>
              </a:spcBef>
              <a:spcAft>
                <a:spcPts val="0"/>
              </a:spcAft>
              <a:buClr>
                <a:schemeClr val="lt1"/>
              </a:buClr>
              <a:buSzPts val="1400"/>
              <a:buNone/>
              <a:defRPr>
                <a:solidFill>
                  <a:schemeClr val="lt1"/>
                </a:solidFill>
              </a:defRPr>
            </a:lvl5pPr>
            <a:lvl6pPr lvl="5" rtl="0" algn="l">
              <a:lnSpc>
                <a:spcPct val="100000"/>
              </a:lnSpc>
              <a:spcBef>
                <a:spcPts val="0"/>
              </a:spcBef>
              <a:spcAft>
                <a:spcPts val="0"/>
              </a:spcAft>
              <a:buClr>
                <a:schemeClr val="lt1"/>
              </a:buClr>
              <a:buSzPts val="1400"/>
              <a:buNone/>
              <a:defRPr>
                <a:solidFill>
                  <a:schemeClr val="lt1"/>
                </a:solidFill>
              </a:defRPr>
            </a:lvl6pPr>
            <a:lvl7pPr lvl="6" rtl="0" algn="l">
              <a:lnSpc>
                <a:spcPct val="100000"/>
              </a:lnSpc>
              <a:spcBef>
                <a:spcPts val="0"/>
              </a:spcBef>
              <a:spcAft>
                <a:spcPts val="0"/>
              </a:spcAft>
              <a:buClr>
                <a:schemeClr val="lt1"/>
              </a:buClr>
              <a:buSzPts val="1400"/>
              <a:buNone/>
              <a:defRPr>
                <a:solidFill>
                  <a:schemeClr val="lt1"/>
                </a:solidFill>
              </a:defRPr>
            </a:lvl7pPr>
            <a:lvl8pPr lvl="7" rtl="0" algn="l">
              <a:lnSpc>
                <a:spcPct val="100000"/>
              </a:lnSpc>
              <a:spcBef>
                <a:spcPts val="0"/>
              </a:spcBef>
              <a:spcAft>
                <a:spcPts val="0"/>
              </a:spcAft>
              <a:buClr>
                <a:schemeClr val="lt1"/>
              </a:buClr>
              <a:buSzPts val="1400"/>
              <a:buNone/>
              <a:defRPr>
                <a:solidFill>
                  <a:schemeClr val="lt1"/>
                </a:solidFill>
              </a:defRPr>
            </a:lvl8pPr>
            <a:lvl9pPr lvl="8" rtl="0" algn="l">
              <a:lnSpc>
                <a:spcPct val="100000"/>
              </a:lnSpc>
              <a:spcBef>
                <a:spcPts val="0"/>
              </a:spcBef>
              <a:spcAft>
                <a:spcPts val="0"/>
              </a:spcAft>
              <a:buClr>
                <a:schemeClr val="lt1"/>
              </a:buClr>
              <a:buSzPts val="1400"/>
              <a:buNone/>
              <a:defRPr>
                <a:solidFill>
                  <a:schemeClr val="lt1"/>
                </a:solidFill>
              </a:defRPr>
            </a:lvl9pPr>
          </a:lstStyle>
          <a:p/>
        </p:txBody>
      </p:sp>
      <p:sp>
        <p:nvSpPr>
          <p:cNvPr id="181" name="Google Shape;181;p33"/>
          <p:cNvSpPr txBox="1"/>
          <p:nvPr>
            <p:ph idx="4" type="title"/>
          </p:nvPr>
        </p:nvSpPr>
        <p:spPr>
          <a:xfrm>
            <a:off x="3480750" y="3314925"/>
            <a:ext cx="1871100" cy="308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182" name="Google Shape;182;p33"/>
          <p:cNvSpPr txBox="1"/>
          <p:nvPr>
            <p:ph idx="5" type="subTitle"/>
          </p:nvPr>
        </p:nvSpPr>
        <p:spPr>
          <a:xfrm>
            <a:off x="3480750" y="3640350"/>
            <a:ext cx="2290200" cy="308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400"/>
              <a:buNone/>
              <a:defRPr sz="1400">
                <a:solidFill>
                  <a:schemeClr val="lt1"/>
                </a:solidFill>
              </a:defRPr>
            </a:lvl1pPr>
            <a:lvl2pPr lvl="1" rtl="0" algn="l">
              <a:lnSpc>
                <a:spcPct val="100000"/>
              </a:lnSpc>
              <a:spcBef>
                <a:spcPts val="0"/>
              </a:spcBef>
              <a:spcAft>
                <a:spcPts val="0"/>
              </a:spcAft>
              <a:buClr>
                <a:schemeClr val="lt1"/>
              </a:buClr>
              <a:buSzPts val="1400"/>
              <a:buNone/>
              <a:defRPr>
                <a:solidFill>
                  <a:schemeClr val="lt1"/>
                </a:solidFill>
              </a:defRPr>
            </a:lvl2pPr>
            <a:lvl3pPr lvl="2" rtl="0" algn="l">
              <a:lnSpc>
                <a:spcPct val="100000"/>
              </a:lnSpc>
              <a:spcBef>
                <a:spcPts val="0"/>
              </a:spcBef>
              <a:spcAft>
                <a:spcPts val="0"/>
              </a:spcAft>
              <a:buClr>
                <a:schemeClr val="lt1"/>
              </a:buClr>
              <a:buSzPts val="1400"/>
              <a:buNone/>
              <a:defRPr>
                <a:solidFill>
                  <a:schemeClr val="lt1"/>
                </a:solidFill>
              </a:defRPr>
            </a:lvl3pPr>
            <a:lvl4pPr lvl="3" rtl="0" algn="l">
              <a:lnSpc>
                <a:spcPct val="100000"/>
              </a:lnSpc>
              <a:spcBef>
                <a:spcPts val="0"/>
              </a:spcBef>
              <a:spcAft>
                <a:spcPts val="0"/>
              </a:spcAft>
              <a:buClr>
                <a:schemeClr val="lt1"/>
              </a:buClr>
              <a:buSzPts val="1400"/>
              <a:buNone/>
              <a:defRPr>
                <a:solidFill>
                  <a:schemeClr val="lt1"/>
                </a:solidFill>
              </a:defRPr>
            </a:lvl4pPr>
            <a:lvl5pPr lvl="4" rtl="0" algn="l">
              <a:lnSpc>
                <a:spcPct val="100000"/>
              </a:lnSpc>
              <a:spcBef>
                <a:spcPts val="0"/>
              </a:spcBef>
              <a:spcAft>
                <a:spcPts val="0"/>
              </a:spcAft>
              <a:buClr>
                <a:schemeClr val="lt1"/>
              </a:buClr>
              <a:buSzPts val="1400"/>
              <a:buNone/>
              <a:defRPr>
                <a:solidFill>
                  <a:schemeClr val="lt1"/>
                </a:solidFill>
              </a:defRPr>
            </a:lvl5pPr>
            <a:lvl6pPr lvl="5" rtl="0" algn="l">
              <a:lnSpc>
                <a:spcPct val="100000"/>
              </a:lnSpc>
              <a:spcBef>
                <a:spcPts val="0"/>
              </a:spcBef>
              <a:spcAft>
                <a:spcPts val="0"/>
              </a:spcAft>
              <a:buClr>
                <a:schemeClr val="lt1"/>
              </a:buClr>
              <a:buSzPts val="1400"/>
              <a:buNone/>
              <a:defRPr>
                <a:solidFill>
                  <a:schemeClr val="lt1"/>
                </a:solidFill>
              </a:defRPr>
            </a:lvl6pPr>
            <a:lvl7pPr lvl="6" rtl="0" algn="l">
              <a:lnSpc>
                <a:spcPct val="100000"/>
              </a:lnSpc>
              <a:spcBef>
                <a:spcPts val="0"/>
              </a:spcBef>
              <a:spcAft>
                <a:spcPts val="0"/>
              </a:spcAft>
              <a:buClr>
                <a:schemeClr val="lt1"/>
              </a:buClr>
              <a:buSzPts val="1400"/>
              <a:buNone/>
              <a:defRPr>
                <a:solidFill>
                  <a:schemeClr val="lt1"/>
                </a:solidFill>
              </a:defRPr>
            </a:lvl7pPr>
            <a:lvl8pPr lvl="7" rtl="0" algn="l">
              <a:lnSpc>
                <a:spcPct val="100000"/>
              </a:lnSpc>
              <a:spcBef>
                <a:spcPts val="0"/>
              </a:spcBef>
              <a:spcAft>
                <a:spcPts val="0"/>
              </a:spcAft>
              <a:buClr>
                <a:schemeClr val="lt1"/>
              </a:buClr>
              <a:buSzPts val="1400"/>
              <a:buNone/>
              <a:defRPr>
                <a:solidFill>
                  <a:schemeClr val="lt1"/>
                </a:solidFill>
              </a:defRPr>
            </a:lvl8pPr>
            <a:lvl9pPr lvl="8" rtl="0" algn="l">
              <a:lnSpc>
                <a:spcPct val="100000"/>
              </a:lnSpc>
              <a:spcBef>
                <a:spcPts val="0"/>
              </a:spcBef>
              <a:spcAft>
                <a:spcPts val="0"/>
              </a:spcAft>
              <a:buClr>
                <a:schemeClr val="lt1"/>
              </a:buClr>
              <a:buSzPts val="1400"/>
              <a:buNone/>
              <a:defRPr>
                <a:solidFill>
                  <a:schemeClr val="lt1"/>
                </a:solidFill>
              </a:defRPr>
            </a:lvl9pPr>
          </a:lstStyle>
          <a:p/>
        </p:txBody>
      </p:sp>
      <p:sp>
        <p:nvSpPr>
          <p:cNvPr id="183" name="Google Shape;183;p33"/>
          <p:cNvSpPr txBox="1"/>
          <p:nvPr>
            <p:ph idx="6"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rtl="0" algn="l">
              <a:lnSpc>
                <a:spcPct val="100000"/>
              </a:lnSpc>
              <a:spcBef>
                <a:spcPts val="0"/>
              </a:spcBef>
              <a:spcAft>
                <a:spcPts val="0"/>
              </a:spcAft>
              <a:buClr>
                <a:schemeClr val="dk1"/>
              </a:buClr>
              <a:buSzPts val="3000"/>
              <a:buNone/>
              <a:defRPr>
                <a:solidFill>
                  <a:schemeClr val="dk1"/>
                </a:solidFill>
              </a:defRPr>
            </a:lvl2pPr>
            <a:lvl3pPr lvl="2" rtl="0" algn="l">
              <a:lnSpc>
                <a:spcPct val="100000"/>
              </a:lnSpc>
              <a:spcBef>
                <a:spcPts val="0"/>
              </a:spcBef>
              <a:spcAft>
                <a:spcPts val="0"/>
              </a:spcAft>
              <a:buClr>
                <a:schemeClr val="dk1"/>
              </a:buClr>
              <a:buSzPts val="3000"/>
              <a:buNone/>
              <a:defRPr>
                <a:solidFill>
                  <a:schemeClr val="dk1"/>
                </a:solidFill>
              </a:defRPr>
            </a:lvl3pPr>
            <a:lvl4pPr lvl="3" rtl="0" algn="l">
              <a:lnSpc>
                <a:spcPct val="100000"/>
              </a:lnSpc>
              <a:spcBef>
                <a:spcPts val="0"/>
              </a:spcBef>
              <a:spcAft>
                <a:spcPts val="0"/>
              </a:spcAft>
              <a:buClr>
                <a:schemeClr val="dk1"/>
              </a:buClr>
              <a:buSzPts val="3000"/>
              <a:buNone/>
              <a:defRPr>
                <a:solidFill>
                  <a:schemeClr val="dk1"/>
                </a:solidFill>
              </a:defRPr>
            </a:lvl4pPr>
            <a:lvl5pPr lvl="4" rtl="0" algn="l">
              <a:lnSpc>
                <a:spcPct val="100000"/>
              </a:lnSpc>
              <a:spcBef>
                <a:spcPts val="0"/>
              </a:spcBef>
              <a:spcAft>
                <a:spcPts val="0"/>
              </a:spcAft>
              <a:buClr>
                <a:schemeClr val="dk1"/>
              </a:buClr>
              <a:buSzPts val="3000"/>
              <a:buNone/>
              <a:defRPr>
                <a:solidFill>
                  <a:schemeClr val="dk1"/>
                </a:solidFill>
              </a:defRPr>
            </a:lvl5pPr>
            <a:lvl6pPr lvl="5" rtl="0" algn="l">
              <a:lnSpc>
                <a:spcPct val="100000"/>
              </a:lnSpc>
              <a:spcBef>
                <a:spcPts val="0"/>
              </a:spcBef>
              <a:spcAft>
                <a:spcPts val="0"/>
              </a:spcAft>
              <a:buClr>
                <a:schemeClr val="dk1"/>
              </a:buClr>
              <a:buSzPts val="3000"/>
              <a:buNone/>
              <a:defRPr>
                <a:solidFill>
                  <a:schemeClr val="dk1"/>
                </a:solidFill>
              </a:defRPr>
            </a:lvl6pPr>
            <a:lvl7pPr lvl="6" rtl="0" algn="l">
              <a:lnSpc>
                <a:spcPct val="100000"/>
              </a:lnSpc>
              <a:spcBef>
                <a:spcPts val="0"/>
              </a:spcBef>
              <a:spcAft>
                <a:spcPts val="0"/>
              </a:spcAft>
              <a:buClr>
                <a:schemeClr val="dk1"/>
              </a:buClr>
              <a:buSzPts val="3000"/>
              <a:buNone/>
              <a:defRPr>
                <a:solidFill>
                  <a:schemeClr val="dk1"/>
                </a:solidFill>
              </a:defRPr>
            </a:lvl7pPr>
            <a:lvl8pPr lvl="7" rtl="0" algn="l">
              <a:lnSpc>
                <a:spcPct val="100000"/>
              </a:lnSpc>
              <a:spcBef>
                <a:spcPts val="0"/>
              </a:spcBef>
              <a:spcAft>
                <a:spcPts val="0"/>
              </a:spcAft>
              <a:buClr>
                <a:schemeClr val="dk1"/>
              </a:buClr>
              <a:buSzPts val="3000"/>
              <a:buNone/>
              <a:defRPr>
                <a:solidFill>
                  <a:schemeClr val="dk1"/>
                </a:solidFill>
              </a:defRPr>
            </a:lvl8pPr>
            <a:lvl9pPr lvl="8" rtl="0" algn="l">
              <a:lnSpc>
                <a:spcPct val="100000"/>
              </a:lnSpc>
              <a:spcBef>
                <a:spcPts val="0"/>
              </a:spcBef>
              <a:spcAft>
                <a:spcPts val="0"/>
              </a:spcAft>
              <a:buClr>
                <a:schemeClr val="dk1"/>
              </a:buClr>
              <a:buSzPts val="3000"/>
              <a:buNone/>
              <a:defRPr>
                <a:solidFill>
                  <a:schemeClr val="dk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1_1_2">
    <p:spTree>
      <p:nvGrpSpPr>
        <p:cNvPr id="184" name="Shape 184"/>
        <p:cNvGrpSpPr/>
        <p:nvPr/>
      </p:nvGrpSpPr>
      <p:grpSpPr>
        <a:xfrm>
          <a:off x="0" y="0"/>
          <a:ext cx="0" cy="0"/>
          <a:chOff x="0" y="0"/>
          <a:chExt cx="0" cy="0"/>
        </a:xfrm>
      </p:grpSpPr>
      <p:sp>
        <p:nvSpPr>
          <p:cNvPr id="185" name="Google Shape;185;p34"/>
          <p:cNvSpPr txBox="1"/>
          <p:nvPr>
            <p:ph type="title"/>
          </p:nvPr>
        </p:nvSpPr>
        <p:spPr>
          <a:xfrm>
            <a:off x="1954575" y="1680525"/>
            <a:ext cx="1511100" cy="333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86" name="Google Shape;186;p34"/>
          <p:cNvSpPr txBox="1"/>
          <p:nvPr>
            <p:ph idx="1" type="subTitle"/>
          </p:nvPr>
        </p:nvSpPr>
        <p:spPr>
          <a:xfrm>
            <a:off x="1343775" y="2008955"/>
            <a:ext cx="2732700" cy="208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87" name="Google Shape;187;p34"/>
          <p:cNvSpPr txBox="1"/>
          <p:nvPr>
            <p:ph idx="2" type="title"/>
          </p:nvPr>
        </p:nvSpPr>
        <p:spPr>
          <a:xfrm>
            <a:off x="1954575" y="3325575"/>
            <a:ext cx="1511100" cy="333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88" name="Google Shape;188;p34"/>
          <p:cNvSpPr txBox="1"/>
          <p:nvPr>
            <p:ph idx="3" type="subTitle"/>
          </p:nvPr>
        </p:nvSpPr>
        <p:spPr>
          <a:xfrm>
            <a:off x="1343775" y="3654876"/>
            <a:ext cx="2732700" cy="208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89" name="Google Shape;189;p34"/>
          <p:cNvSpPr txBox="1"/>
          <p:nvPr>
            <p:ph idx="4" type="title"/>
          </p:nvPr>
        </p:nvSpPr>
        <p:spPr>
          <a:xfrm>
            <a:off x="5754525" y="1680525"/>
            <a:ext cx="1511100" cy="333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90" name="Google Shape;190;p34"/>
          <p:cNvSpPr txBox="1"/>
          <p:nvPr>
            <p:ph idx="5" type="subTitle"/>
          </p:nvPr>
        </p:nvSpPr>
        <p:spPr>
          <a:xfrm>
            <a:off x="5143725" y="2008955"/>
            <a:ext cx="2732700" cy="208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91" name="Google Shape;191;p34"/>
          <p:cNvSpPr txBox="1"/>
          <p:nvPr>
            <p:ph idx="6" type="title"/>
          </p:nvPr>
        </p:nvSpPr>
        <p:spPr>
          <a:xfrm>
            <a:off x="5754525" y="3325725"/>
            <a:ext cx="1511100" cy="333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92" name="Google Shape;192;p34"/>
          <p:cNvSpPr txBox="1"/>
          <p:nvPr>
            <p:ph idx="7" type="subTitle"/>
          </p:nvPr>
        </p:nvSpPr>
        <p:spPr>
          <a:xfrm>
            <a:off x="5143725" y="3654431"/>
            <a:ext cx="2732700" cy="208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93" name="Google Shape;193;p34"/>
          <p:cNvSpPr txBox="1"/>
          <p:nvPr>
            <p:ph idx="8"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rtl="0" algn="l">
              <a:lnSpc>
                <a:spcPct val="100000"/>
              </a:lnSpc>
              <a:spcBef>
                <a:spcPts val="0"/>
              </a:spcBef>
              <a:spcAft>
                <a:spcPts val="0"/>
              </a:spcAft>
              <a:buClr>
                <a:schemeClr val="dk1"/>
              </a:buClr>
              <a:buSzPts val="3000"/>
              <a:buNone/>
              <a:defRPr>
                <a:solidFill>
                  <a:schemeClr val="dk1"/>
                </a:solidFill>
              </a:defRPr>
            </a:lvl2pPr>
            <a:lvl3pPr lvl="2" rtl="0" algn="l">
              <a:lnSpc>
                <a:spcPct val="100000"/>
              </a:lnSpc>
              <a:spcBef>
                <a:spcPts val="0"/>
              </a:spcBef>
              <a:spcAft>
                <a:spcPts val="0"/>
              </a:spcAft>
              <a:buClr>
                <a:schemeClr val="dk1"/>
              </a:buClr>
              <a:buSzPts val="3000"/>
              <a:buNone/>
              <a:defRPr>
                <a:solidFill>
                  <a:schemeClr val="dk1"/>
                </a:solidFill>
              </a:defRPr>
            </a:lvl3pPr>
            <a:lvl4pPr lvl="3" rtl="0" algn="l">
              <a:lnSpc>
                <a:spcPct val="100000"/>
              </a:lnSpc>
              <a:spcBef>
                <a:spcPts val="0"/>
              </a:spcBef>
              <a:spcAft>
                <a:spcPts val="0"/>
              </a:spcAft>
              <a:buClr>
                <a:schemeClr val="dk1"/>
              </a:buClr>
              <a:buSzPts val="3000"/>
              <a:buNone/>
              <a:defRPr>
                <a:solidFill>
                  <a:schemeClr val="dk1"/>
                </a:solidFill>
              </a:defRPr>
            </a:lvl4pPr>
            <a:lvl5pPr lvl="4" rtl="0" algn="l">
              <a:lnSpc>
                <a:spcPct val="100000"/>
              </a:lnSpc>
              <a:spcBef>
                <a:spcPts val="0"/>
              </a:spcBef>
              <a:spcAft>
                <a:spcPts val="0"/>
              </a:spcAft>
              <a:buClr>
                <a:schemeClr val="dk1"/>
              </a:buClr>
              <a:buSzPts val="3000"/>
              <a:buNone/>
              <a:defRPr>
                <a:solidFill>
                  <a:schemeClr val="dk1"/>
                </a:solidFill>
              </a:defRPr>
            </a:lvl5pPr>
            <a:lvl6pPr lvl="5" rtl="0" algn="l">
              <a:lnSpc>
                <a:spcPct val="100000"/>
              </a:lnSpc>
              <a:spcBef>
                <a:spcPts val="0"/>
              </a:spcBef>
              <a:spcAft>
                <a:spcPts val="0"/>
              </a:spcAft>
              <a:buClr>
                <a:schemeClr val="dk1"/>
              </a:buClr>
              <a:buSzPts val="3000"/>
              <a:buNone/>
              <a:defRPr>
                <a:solidFill>
                  <a:schemeClr val="dk1"/>
                </a:solidFill>
              </a:defRPr>
            </a:lvl6pPr>
            <a:lvl7pPr lvl="6" rtl="0" algn="l">
              <a:lnSpc>
                <a:spcPct val="100000"/>
              </a:lnSpc>
              <a:spcBef>
                <a:spcPts val="0"/>
              </a:spcBef>
              <a:spcAft>
                <a:spcPts val="0"/>
              </a:spcAft>
              <a:buClr>
                <a:schemeClr val="dk1"/>
              </a:buClr>
              <a:buSzPts val="3000"/>
              <a:buNone/>
              <a:defRPr>
                <a:solidFill>
                  <a:schemeClr val="dk1"/>
                </a:solidFill>
              </a:defRPr>
            </a:lvl7pPr>
            <a:lvl8pPr lvl="7" rtl="0" algn="l">
              <a:lnSpc>
                <a:spcPct val="100000"/>
              </a:lnSpc>
              <a:spcBef>
                <a:spcPts val="0"/>
              </a:spcBef>
              <a:spcAft>
                <a:spcPts val="0"/>
              </a:spcAft>
              <a:buClr>
                <a:schemeClr val="dk1"/>
              </a:buClr>
              <a:buSzPts val="3000"/>
              <a:buNone/>
              <a:defRPr>
                <a:solidFill>
                  <a:schemeClr val="dk1"/>
                </a:solidFill>
              </a:defRPr>
            </a:lvl8pPr>
            <a:lvl9pPr lvl="8" rtl="0" algn="l">
              <a:lnSpc>
                <a:spcPct val="100000"/>
              </a:lnSpc>
              <a:spcBef>
                <a:spcPts val="0"/>
              </a:spcBef>
              <a:spcAft>
                <a:spcPts val="0"/>
              </a:spcAft>
              <a:buClr>
                <a:schemeClr val="dk1"/>
              </a:buClr>
              <a:buSzPts val="3000"/>
              <a:buNone/>
              <a:defRPr>
                <a:solidFill>
                  <a:schemeClr val="dk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194" name="Shape 194"/>
        <p:cNvGrpSpPr/>
        <p:nvPr/>
      </p:nvGrpSpPr>
      <p:grpSpPr>
        <a:xfrm>
          <a:off x="0" y="0"/>
          <a:ext cx="0" cy="0"/>
          <a:chOff x="0" y="0"/>
          <a:chExt cx="0" cy="0"/>
        </a:xfrm>
      </p:grpSpPr>
      <p:sp>
        <p:nvSpPr>
          <p:cNvPr id="195" name="Google Shape;195;p35"/>
          <p:cNvSpPr/>
          <p:nvPr/>
        </p:nvSpPr>
        <p:spPr>
          <a:xfrm>
            <a:off x="-23475" y="2372860"/>
            <a:ext cx="9167400" cy="2783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35"/>
          <p:cNvSpPr txBox="1"/>
          <p:nvPr>
            <p:ph idx="1" type="subTitle"/>
          </p:nvPr>
        </p:nvSpPr>
        <p:spPr>
          <a:xfrm>
            <a:off x="1367327" y="3851753"/>
            <a:ext cx="3100800" cy="990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97" name="Google Shape;197;p35"/>
          <p:cNvSpPr txBox="1"/>
          <p:nvPr>
            <p:ph idx="2" type="subTitle"/>
          </p:nvPr>
        </p:nvSpPr>
        <p:spPr>
          <a:xfrm>
            <a:off x="4675873" y="3851753"/>
            <a:ext cx="3100800" cy="990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98" name="Google Shape;198;p35"/>
          <p:cNvSpPr txBox="1"/>
          <p:nvPr>
            <p:ph type="title"/>
          </p:nvPr>
        </p:nvSpPr>
        <p:spPr>
          <a:xfrm>
            <a:off x="1850627" y="3553050"/>
            <a:ext cx="2134200" cy="30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199" name="Google Shape;199;p35"/>
          <p:cNvSpPr txBox="1"/>
          <p:nvPr>
            <p:ph idx="3" type="title"/>
          </p:nvPr>
        </p:nvSpPr>
        <p:spPr>
          <a:xfrm>
            <a:off x="5159173" y="3553050"/>
            <a:ext cx="2134200" cy="30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200" name="Google Shape;200;p35"/>
          <p:cNvSpPr txBox="1"/>
          <p:nvPr>
            <p:ph idx="4"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rtl="0" algn="l">
              <a:lnSpc>
                <a:spcPct val="100000"/>
              </a:lnSpc>
              <a:spcBef>
                <a:spcPts val="0"/>
              </a:spcBef>
              <a:spcAft>
                <a:spcPts val="0"/>
              </a:spcAft>
              <a:buClr>
                <a:schemeClr val="dk1"/>
              </a:buClr>
              <a:buSzPts val="3000"/>
              <a:buNone/>
              <a:defRPr>
                <a:solidFill>
                  <a:schemeClr val="dk1"/>
                </a:solidFill>
              </a:defRPr>
            </a:lvl2pPr>
            <a:lvl3pPr lvl="2" rtl="0" algn="l">
              <a:lnSpc>
                <a:spcPct val="100000"/>
              </a:lnSpc>
              <a:spcBef>
                <a:spcPts val="0"/>
              </a:spcBef>
              <a:spcAft>
                <a:spcPts val="0"/>
              </a:spcAft>
              <a:buClr>
                <a:schemeClr val="dk1"/>
              </a:buClr>
              <a:buSzPts val="3000"/>
              <a:buNone/>
              <a:defRPr>
                <a:solidFill>
                  <a:schemeClr val="dk1"/>
                </a:solidFill>
              </a:defRPr>
            </a:lvl3pPr>
            <a:lvl4pPr lvl="3" rtl="0" algn="l">
              <a:lnSpc>
                <a:spcPct val="100000"/>
              </a:lnSpc>
              <a:spcBef>
                <a:spcPts val="0"/>
              </a:spcBef>
              <a:spcAft>
                <a:spcPts val="0"/>
              </a:spcAft>
              <a:buClr>
                <a:schemeClr val="dk1"/>
              </a:buClr>
              <a:buSzPts val="3000"/>
              <a:buNone/>
              <a:defRPr>
                <a:solidFill>
                  <a:schemeClr val="dk1"/>
                </a:solidFill>
              </a:defRPr>
            </a:lvl4pPr>
            <a:lvl5pPr lvl="4" rtl="0" algn="l">
              <a:lnSpc>
                <a:spcPct val="100000"/>
              </a:lnSpc>
              <a:spcBef>
                <a:spcPts val="0"/>
              </a:spcBef>
              <a:spcAft>
                <a:spcPts val="0"/>
              </a:spcAft>
              <a:buClr>
                <a:schemeClr val="dk1"/>
              </a:buClr>
              <a:buSzPts val="3000"/>
              <a:buNone/>
              <a:defRPr>
                <a:solidFill>
                  <a:schemeClr val="dk1"/>
                </a:solidFill>
              </a:defRPr>
            </a:lvl5pPr>
            <a:lvl6pPr lvl="5" rtl="0" algn="l">
              <a:lnSpc>
                <a:spcPct val="100000"/>
              </a:lnSpc>
              <a:spcBef>
                <a:spcPts val="0"/>
              </a:spcBef>
              <a:spcAft>
                <a:spcPts val="0"/>
              </a:spcAft>
              <a:buClr>
                <a:schemeClr val="dk1"/>
              </a:buClr>
              <a:buSzPts val="3000"/>
              <a:buNone/>
              <a:defRPr>
                <a:solidFill>
                  <a:schemeClr val="dk1"/>
                </a:solidFill>
              </a:defRPr>
            </a:lvl6pPr>
            <a:lvl7pPr lvl="6" rtl="0" algn="l">
              <a:lnSpc>
                <a:spcPct val="100000"/>
              </a:lnSpc>
              <a:spcBef>
                <a:spcPts val="0"/>
              </a:spcBef>
              <a:spcAft>
                <a:spcPts val="0"/>
              </a:spcAft>
              <a:buClr>
                <a:schemeClr val="dk1"/>
              </a:buClr>
              <a:buSzPts val="3000"/>
              <a:buNone/>
              <a:defRPr>
                <a:solidFill>
                  <a:schemeClr val="dk1"/>
                </a:solidFill>
              </a:defRPr>
            </a:lvl7pPr>
            <a:lvl8pPr lvl="7" rtl="0" algn="l">
              <a:lnSpc>
                <a:spcPct val="100000"/>
              </a:lnSpc>
              <a:spcBef>
                <a:spcPts val="0"/>
              </a:spcBef>
              <a:spcAft>
                <a:spcPts val="0"/>
              </a:spcAft>
              <a:buClr>
                <a:schemeClr val="dk1"/>
              </a:buClr>
              <a:buSzPts val="3000"/>
              <a:buNone/>
              <a:defRPr>
                <a:solidFill>
                  <a:schemeClr val="dk1"/>
                </a:solidFill>
              </a:defRPr>
            </a:lvl8pPr>
            <a:lvl9pPr lvl="8" rtl="0" algn="l">
              <a:lnSpc>
                <a:spcPct val="100000"/>
              </a:lnSpc>
              <a:spcBef>
                <a:spcPts val="0"/>
              </a:spcBef>
              <a:spcAft>
                <a:spcPts val="0"/>
              </a:spcAft>
              <a:buClr>
                <a:schemeClr val="dk1"/>
              </a:buClr>
              <a:buSzPts val="3000"/>
              <a:buNone/>
              <a:defRPr>
                <a:solidFill>
                  <a:schemeClr val="dk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 type="titleOnly">
  <p:cSld name="TITLE_ONLY">
    <p:spTree>
      <p:nvGrpSpPr>
        <p:cNvPr id="201" name="Shape 201"/>
        <p:cNvGrpSpPr/>
        <p:nvPr/>
      </p:nvGrpSpPr>
      <p:grpSpPr>
        <a:xfrm>
          <a:off x="0" y="0"/>
          <a:ext cx="0" cy="0"/>
          <a:chOff x="0" y="0"/>
          <a:chExt cx="0" cy="0"/>
        </a:xfrm>
      </p:grpSpPr>
      <p:sp>
        <p:nvSpPr>
          <p:cNvPr id="202" name="Google Shape;202;p36"/>
          <p:cNvSpPr txBox="1"/>
          <p:nvPr>
            <p:ph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rtl="0" algn="l">
              <a:lnSpc>
                <a:spcPct val="100000"/>
              </a:lnSpc>
              <a:spcBef>
                <a:spcPts val="0"/>
              </a:spcBef>
              <a:spcAft>
                <a:spcPts val="0"/>
              </a:spcAft>
              <a:buClr>
                <a:schemeClr val="dk2"/>
              </a:buClr>
              <a:buSzPts val="3000"/>
              <a:buNone/>
              <a:defRPr>
                <a:solidFill>
                  <a:schemeClr val="dk2"/>
                </a:solidFill>
              </a:defRPr>
            </a:lvl2pPr>
            <a:lvl3pPr lvl="2" rtl="0" algn="l">
              <a:lnSpc>
                <a:spcPct val="100000"/>
              </a:lnSpc>
              <a:spcBef>
                <a:spcPts val="0"/>
              </a:spcBef>
              <a:spcAft>
                <a:spcPts val="0"/>
              </a:spcAft>
              <a:buClr>
                <a:schemeClr val="dk2"/>
              </a:buClr>
              <a:buSzPts val="3000"/>
              <a:buNone/>
              <a:defRPr>
                <a:solidFill>
                  <a:schemeClr val="dk2"/>
                </a:solidFill>
              </a:defRPr>
            </a:lvl3pPr>
            <a:lvl4pPr lvl="3" rtl="0" algn="l">
              <a:lnSpc>
                <a:spcPct val="100000"/>
              </a:lnSpc>
              <a:spcBef>
                <a:spcPts val="0"/>
              </a:spcBef>
              <a:spcAft>
                <a:spcPts val="0"/>
              </a:spcAft>
              <a:buClr>
                <a:schemeClr val="dk2"/>
              </a:buClr>
              <a:buSzPts val="3000"/>
              <a:buNone/>
              <a:defRPr>
                <a:solidFill>
                  <a:schemeClr val="dk2"/>
                </a:solidFill>
              </a:defRPr>
            </a:lvl4pPr>
            <a:lvl5pPr lvl="4" rtl="0" algn="l">
              <a:lnSpc>
                <a:spcPct val="100000"/>
              </a:lnSpc>
              <a:spcBef>
                <a:spcPts val="0"/>
              </a:spcBef>
              <a:spcAft>
                <a:spcPts val="0"/>
              </a:spcAft>
              <a:buClr>
                <a:schemeClr val="dk2"/>
              </a:buClr>
              <a:buSzPts val="3000"/>
              <a:buNone/>
              <a:defRPr>
                <a:solidFill>
                  <a:schemeClr val="dk2"/>
                </a:solidFill>
              </a:defRPr>
            </a:lvl5pPr>
            <a:lvl6pPr lvl="5" rtl="0" algn="l">
              <a:lnSpc>
                <a:spcPct val="100000"/>
              </a:lnSpc>
              <a:spcBef>
                <a:spcPts val="0"/>
              </a:spcBef>
              <a:spcAft>
                <a:spcPts val="0"/>
              </a:spcAft>
              <a:buClr>
                <a:schemeClr val="dk2"/>
              </a:buClr>
              <a:buSzPts val="3000"/>
              <a:buNone/>
              <a:defRPr>
                <a:solidFill>
                  <a:schemeClr val="dk2"/>
                </a:solidFill>
              </a:defRPr>
            </a:lvl6pPr>
            <a:lvl7pPr lvl="6" rtl="0" algn="l">
              <a:lnSpc>
                <a:spcPct val="100000"/>
              </a:lnSpc>
              <a:spcBef>
                <a:spcPts val="0"/>
              </a:spcBef>
              <a:spcAft>
                <a:spcPts val="0"/>
              </a:spcAft>
              <a:buClr>
                <a:schemeClr val="dk2"/>
              </a:buClr>
              <a:buSzPts val="3000"/>
              <a:buNone/>
              <a:defRPr>
                <a:solidFill>
                  <a:schemeClr val="dk2"/>
                </a:solidFill>
              </a:defRPr>
            </a:lvl7pPr>
            <a:lvl8pPr lvl="7" rtl="0" algn="l">
              <a:lnSpc>
                <a:spcPct val="100000"/>
              </a:lnSpc>
              <a:spcBef>
                <a:spcPts val="0"/>
              </a:spcBef>
              <a:spcAft>
                <a:spcPts val="0"/>
              </a:spcAft>
              <a:buClr>
                <a:schemeClr val="dk2"/>
              </a:buClr>
              <a:buSzPts val="3000"/>
              <a:buNone/>
              <a:defRPr>
                <a:solidFill>
                  <a:schemeClr val="dk2"/>
                </a:solidFill>
              </a:defRPr>
            </a:lvl8pPr>
            <a:lvl9pPr lvl="8" rtl="0" algn="l">
              <a:lnSpc>
                <a:spcPct val="100000"/>
              </a:lnSpc>
              <a:spcBef>
                <a:spcPts val="0"/>
              </a:spcBef>
              <a:spcAft>
                <a:spcPts val="0"/>
              </a:spcAft>
              <a:buClr>
                <a:schemeClr val="dk2"/>
              </a:buClr>
              <a:buSzPts val="3000"/>
              <a:buNone/>
              <a:defRPr>
                <a:solidFill>
                  <a:schemeClr val="dk2"/>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203" name="Shape 203"/>
        <p:cNvGrpSpPr/>
        <p:nvPr/>
      </p:nvGrpSpPr>
      <p:grpSpPr>
        <a:xfrm>
          <a:off x="0" y="0"/>
          <a:ext cx="0" cy="0"/>
          <a:chOff x="0" y="0"/>
          <a:chExt cx="0" cy="0"/>
        </a:xfrm>
      </p:grpSpPr>
      <p:sp>
        <p:nvSpPr>
          <p:cNvPr id="204" name="Google Shape;204;p37"/>
          <p:cNvSpPr txBox="1"/>
          <p:nvPr>
            <p:ph type="title"/>
          </p:nvPr>
        </p:nvSpPr>
        <p:spPr>
          <a:xfrm>
            <a:off x="3781050" y="951300"/>
            <a:ext cx="4629900" cy="29361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Clr>
                <a:schemeClr val="lt1"/>
              </a:buClr>
              <a:buSzPts val="5500"/>
              <a:buFont typeface="Montserrat"/>
              <a:buNone/>
              <a:defRPr sz="5500">
                <a:solidFill>
                  <a:schemeClr val="lt1"/>
                </a:solidFill>
                <a:latin typeface="Montserrat"/>
                <a:ea typeface="Montserrat"/>
                <a:cs typeface="Montserrat"/>
                <a:sym typeface="Montserrat"/>
              </a:defRPr>
            </a:lvl1pPr>
            <a:lvl2pPr lvl="1" rtl="0" algn="r">
              <a:lnSpc>
                <a:spcPct val="100000"/>
              </a:lnSpc>
              <a:spcBef>
                <a:spcPts val="0"/>
              </a:spcBef>
              <a:spcAft>
                <a:spcPts val="0"/>
              </a:spcAft>
              <a:buClr>
                <a:schemeClr val="lt1"/>
              </a:buClr>
              <a:buSzPts val="5500"/>
              <a:buNone/>
              <a:defRPr sz="5500">
                <a:solidFill>
                  <a:schemeClr val="lt1"/>
                </a:solidFill>
              </a:defRPr>
            </a:lvl2pPr>
            <a:lvl3pPr lvl="2" rtl="0" algn="r">
              <a:lnSpc>
                <a:spcPct val="100000"/>
              </a:lnSpc>
              <a:spcBef>
                <a:spcPts val="0"/>
              </a:spcBef>
              <a:spcAft>
                <a:spcPts val="0"/>
              </a:spcAft>
              <a:buClr>
                <a:schemeClr val="lt1"/>
              </a:buClr>
              <a:buSzPts val="5500"/>
              <a:buNone/>
              <a:defRPr sz="5500">
                <a:solidFill>
                  <a:schemeClr val="lt1"/>
                </a:solidFill>
              </a:defRPr>
            </a:lvl3pPr>
            <a:lvl4pPr lvl="3" rtl="0" algn="r">
              <a:lnSpc>
                <a:spcPct val="100000"/>
              </a:lnSpc>
              <a:spcBef>
                <a:spcPts val="0"/>
              </a:spcBef>
              <a:spcAft>
                <a:spcPts val="0"/>
              </a:spcAft>
              <a:buClr>
                <a:schemeClr val="lt1"/>
              </a:buClr>
              <a:buSzPts val="5500"/>
              <a:buNone/>
              <a:defRPr sz="5500">
                <a:solidFill>
                  <a:schemeClr val="lt1"/>
                </a:solidFill>
              </a:defRPr>
            </a:lvl4pPr>
            <a:lvl5pPr lvl="4" rtl="0" algn="r">
              <a:lnSpc>
                <a:spcPct val="100000"/>
              </a:lnSpc>
              <a:spcBef>
                <a:spcPts val="0"/>
              </a:spcBef>
              <a:spcAft>
                <a:spcPts val="0"/>
              </a:spcAft>
              <a:buClr>
                <a:schemeClr val="lt1"/>
              </a:buClr>
              <a:buSzPts val="5500"/>
              <a:buNone/>
              <a:defRPr sz="5500">
                <a:solidFill>
                  <a:schemeClr val="lt1"/>
                </a:solidFill>
              </a:defRPr>
            </a:lvl5pPr>
            <a:lvl6pPr lvl="5" rtl="0" algn="r">
              <a:lnSpc>
                <a:spcPct val="100000"/>
              </a:lnSpc>
              <a:spcBef>
                <a:spcPts val="0"/>
              </a:spcBef>
              <a:spcAft>
                <a:spcPts val="0"/>
              </a:spcAft>
              <a:buClr>
                <a:schemeClr val="lt1"/>
              </a:buClr>
              <a:buSzPts val="5500"/>
              <a:buNone/>
              <a:defRPr sz="5500">
                <a:solidFill>
                  <a:schemeClr val="lt1"/>
                </a:solidFill>
              </a:defRPr>
            </a:lvl6pPr>
            <a:lvl7pPr lvl="6" rtl="0" algn="r">
              <a:lnSpc>
                <a:spcPct val="100000"/>
              </a:lnSpc>
              <a:spcBef>
                <a:spcPts val="0"/>
              </a:spcBef>
              <a:spcAft>
                <a:spcPts val="0"/>
              </a:spcAft>
              <a:buClr>
                <a:schemeClr val="lt1"/>
              </a:buClr>
              <a:buSzPts val="5500"/>
              <a:buNone/>
              <a:defRPr sz="5500">
                <a:solidFill>
                  <a:schemeClr val="lt1"/>
                </a:solidFill>
              </a:defRPr>
            </a:lvl7pPr>
            <a:lvl8pPr lvl="7" rtl="0" algn="r">
              <a:lnSpc>
                <a:spcPct val="100000"/>
              </a:lnSpc>
              <a:spcBef>
                <a:spcPts val="0"/>
              </a:spcBef>
              <a:spcAft>
                <a:spcPts val="0"/>
              </a:spcAft>
              <a:buClr>
                <a:schemeClr val="lt1"/>
              </a:buClr>
              <a:buSzPts val="5500"/>
              <a:buNone/>
              <a:defRPr sz="5500">
                <a:solidFill>
                  <a:schemeClr val="lt1"/>
                </a:solidFill>
              </a:defRPr>
            </a:lvl8pPr>
            <a:lvl9pPr lvl="8" rtl="0" algn="r">
              <a:lnSpc>
                <a:spcPct val="100000"/>
              </a:lnSpc>
              <a:spcBef>
                <a:spcPts val="0"/>
              </a:spcBef>
              <a:spcAft>
                <a:spcPts val="0"/>
              </a:spcAft>
              <a:buClr>
                <a:schemeClr val="lt1"/>
              </a:buClr>
              <a:buSzPts val="5500"/>
              <a:buNone/>
              <a:defRPr sz="5500">
                <a:solidFill>
                  <a:schemeClr val="lt1"/>
                </a:solidFill>
              </a:defRPr>
            </a:lvl9pPr>
          </a:lstStyle>
          <a:p/>
        </p:txBody>
      </p:sp>
      <p:sp>
        <p:nvSpPr>
          <p:cNvPr id="205" name="Google Shape;205;p37"/>
          <p:cNvSpPr/>
          <p:nvPr/>
        </p:nvSpPr>
        <p:spPr>
          <a:xfrm>
            <a:off x="0" y="0"/>
            <a:ext cx="9144000" cy="5143500"/>
          </a:xfrm>
          <a:prstGeom prst="frame">
            <a:avLst>
              <a:gd fmla="val 3424"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7">
    <p:spTree>
      <p:nvGrpSpPr>
        <p:cNvPr id="206" name="Shape 206"/>
        <p:cNvGrpSpPr/>
        <p:nvPr/>
      </p:nvGrpSpPr>
      <p:grpSpPr>
        <a:xfrm>
          <a:off x="0" y="0"/>
          <a:ext cx="0" cy="0"/>
          <a:chOff x="0" y="0"/>
          <a:chExt cx="0" cy="0"/>
        </a:xfrm>
      </p:grpSpPr>
      <p:sp>
        <p:nvSpPr>
          <p:cNvPr id="207" name="Google Shape;207;p38"/>
          <p:cNvSpPr/>
          <p:nvPr/>
        </p:nvSpPr>
        <p:spPr>
          <a:xfrm>
            <a:off x="4629150" y="0"/>
            <a:ext cx="45147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38"/>
          <p:cNvSpPr txBox="1"/>
          <p:nvPr>
            <p:ph idx="1" type="body"/>
          </p:nvPr>
        </p:nvSpPr>
        <p:spPr>
          <a:xfrm>
            <a:off x="5353050" y="1695625"/>
            <a:ext cx="2597400" cy="7989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15000"/>
              </a:lnSpc>
              <a:spcBef>
                <a:spcPts val="1600"/>
              </a:spcBef>
              <a:spcAft>
                <a:spcPts val="0"/>
              </a:spcAft>
              <a:buClr>
                <a:schemeClr val="lt1"/>
              </a:buClr>
              <a:buSzPts val="1400"/>
              <a:buChar char="○"/>
              <a:defRPr>
                <a:solidFill>
                  <a:schemeClr val="lt1"/>
                </a:solidFill>
              </a:defRPr>
            </a:lvl2pPr>
            <a:lvl3pPr indent="-317500" lvl="2" marL="1371600" rtl="0" algn="l">
              <a:lnSpc>
                <a:spcPct val="115000"/>
              </a:lnSpc>
              <a:spcBef>
                <a:spcPts val="1600"/>
              </a:spcBef>
              <a:spcAft>
                <a:spcPts val="0"/>
              </a:spcAft>
              <a:buClr>
                <a:schemeClr val="lt1"/>
              </a:buClr>
              <a:buSzPts val="1400"/>
              <a:buChar char="■"/>
              <a:defRPr>
                <a:solidFill>
                  <a:schemeClr val="lt1"/>
                </a:solidFill>
              </a:defRPr>
            </a:lvl3pPr>
            <a:lvl4pPr indent="-317500" lvl="3" marL="1828800" rtl="0" algn="l">
              <a:lnSpc>
                <a:spcPct val="115000"/>
              </a:lnSpc>
              <a:spcBef>
                <a:spcPts val="1600"/>
              </a:spcBef>
              <a:spcAft>
                <a:spcPts val="0"/>
              </a:spcAft>
              <a:buClr>
                <a:schemeClr val="lt1"/>
              </a:buClr>
              <a:buSzPts val="1400"/>
              <a:buChar char="●"/>
              <a:defRPr>
                <a:solidFill>
                  <a:schemeClr val="lt1"/>
                </a:solidFill>
              </a:defRPr>
            </a:lvl4pPr>
            <a:lvl5pPr indent="-317500" lvl="4" marL="2286000" rtl="0" algn="l">
              <a:lnSpc>
                <a:spcPct val="115000"/>
              </a:lnSpc>
              <a:spcBef>
                <a:spcPts val="1600"/>
              </a:spcBef>
              <a:spcAft>
                <a:spcPts val="0"/>
              </a:spcAft>
              <a:buClr>
                <a:schemeClr val="lt1"/>
              </a:buClr>
              <a:buSzPts val="1400"/>
              <a:buChar char="○"/>
              <a:defRPr>
                <a:solidFill>
                  <a:schemeClr val="lt1"/>
                </a:solidFill>
              </a:defRPr>
            </a:lvl5pPr>
            <a:lvl6pPr indent="-317500" lvl="5" marL="2743200" rtl="0" algn="l">
              <a:lnSpc>
                <a:spcPct val="115000"/>
              </a:lnSpc>
              <a:spcBef>
                <a:spcPts val="1600"/>
              </a:spcBef>
              <a:spcAft>
                <a:spcPts val="0"/>
              </a:spcAft>
              <a:buClr>
                <a:schemeClr val="lt1"/>
              </a:buClr>
              <a:buSzPts val="1400"/>
              <a:buChar char="■"/>
              <a:defRPr>
                <a:solidFill>
                  <a:schemeClr val="lt1"/>
                </a:solidFill>
              </a:defRPr>
            </a:lvl6pPr>
            <a:lvl7pPr indent="-317500" lvl="6" marL="3200400" rtl="0" algn="l">
              <a:lnSpc>
                <a:spcPct val="115000"/>
              </a:lnSpc>
              <a:spcBef>
                <a:spcPts val="1600"/>
              </a:spcBef>
              <a:spcAft>
                <a:spcPts val="0"/>
              </a:spcAft>
              <a:buClr>
                <a:schemeClr val="lt1"/>
              </a:buClr>
              <a:buSzPts val="1400"/>
              <a:buChar char="●"/>
              <a:defRPr>
                <a:solidFill>
                  <a:schemeClr val="lt1"/>
                </a:solidFill>
              </a:defRPr>
            </a:lvl7pPr>
            <a:lvl8pPr indent="-317500" lvl="7" marL="3657600" rtl="0" algn="l">
              <a:lnSpc>
                <a:spcPct val="115000"/>
              </a:lnSpc>
              <a:spcBef>
                <a:spcPts val="1600"/>
              </a:spcBef>
              <a:spcAft>
                <a:spcPts val="0"/>
              </a:spcAft>
              <a:buClr>
                <a:schemeClr val="lt1"/>
              </a:buClr>
              <a:buSzPts val="1400"/>
              <a:buChar char="○"/>
              <a:defRPr>
                <a:solidFill>
                  <a:schemeClr val="lt1"/>
                </a:solidFill>
              </a:defRPr>
            </a:lvl8pPr>
            <a:lvl9pPr indent="-317500" lvl="8" marL="4114800" rtl="0" algn="l">
              <a:lnSpc>
                <a:spcPct val="115000"/>
              </a:lnSpc>
              <a:spcBef>
                <a:spcPts val="1600"/>
              </a:spcBef>
              <a:spcAft>
                <a:spcPts val="1600"/>
              </a:spcAft>
              <a:buClr>
                <a:schemeClr val="lt1"/>
              </a:buClr>
              <a:buSzPts val="1400"/>
              <a:buChar char="■"/>
              <a:defRPr>
                <a:solidFill>
                  <a:schemeClr val="lt1"/>
                </a:solidFill>
              </a:defRPr>
            </a:lvl9pPr>
          </a:lstStyle>
          <a:p/>
        </p:txBody>
      </p:sp>
      <p:sp>
        <p:nvSpPr>
          <p:cNvPr id="209" name="Google Shape;209;p38"/>
          <p:cNvSpPr txBox="1"/>
          <p:nvPr>
            <p:ph type="title"/>
          </p:nvPr>
        </p:nvSpPr>
        <p:spPr>
          <a:xfrm>
            <a:off x="5147550" y="530725"/>
            <a:ext cx="3477900" cy="52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300"/>
              <a:buFont typeface="Montserrat"/>
              <a:buNone/>
              <a:defRPr sz="2600">
                <a:solidFill>
                  <a:schemeClr val="lt1"/>
                </a:solidFill>
                <a:latin typeface="Montserrat"/>
                <a:ea typeface="Montserrat"/>
                <a:cs typeface="Montserrat"/>
                <a:sym typeface="Montserrat"/>
              </a:defRPr>
            </a:lvl1pPr>
            <a:lvl2pPr lvl="1" rtl="0" algn="l">
              <a:lnSpc>
                <a:spcPct val="100000"/>
              </a:lnSpc>
              <a:spcBef>
                <a:spcPts val="0"/>
              </a:spcBef>
              <a:spcAft>
                <a:spcPts val="0"/>
              </a:spcAft>
              <a:buClr>
                <a:schemeClr val="lt1"/>
              </a:buClr>
              <a:buSzPts val="3000"/>
              <a:buNone/>
              <a:defRPr>
                <a:solidFill>
                  <a:schemeClr val="lt1"/>
                </a:solidFill>
              </a:defRPr>
            </a:lvl2pPr>
            <a:lvl3pPr lvl="2" rtl="0" algn="l">
              <a:lnSpc>
                <a:spcPct val="100000"/>
              </a:lnSpc>
              <a:spcBef>
                <a:spcPts val="0"/>
              </a:spcBef>
              <a:spcAft>
                <a:spcPts val="0"/>
              </a:spcAft>
              <a:buClr>
                <a:schemeClr val="lt1"/>
              </a:buClr>
              <a:buSzPts val="3000"/>
              <a:buNone/>
              <a:defRPr>
                <a:solidFill>
                  <a:schemeClr val="lt1"/>
                </a:solidFill>
              </a:defRPr>
            </a:lvl3pPr>
            <a:lvl4pPr lvl="3" rtl="0" algn="l">
              <a:lnSpc>
                <a:spcPct val="100000"/>
              </a:lnSpc>
              <a:spcBef>
                <a:spcPts val="0"/>
              </a:spcBef>
              <a:spcAft>
                <a:spcPts val="0"/>
              </a:spcAft>
              <a:buClr>
                <a:schemeClr val="lt1"/>
              </a:buClr>
              <a:buSzPts val="3000"/>
              <a:buNone/>
              <a:defRPr>
                <a:solidFill>
                  <a:schemeClr val="lt1"/>
                </a:solidFill>
              </a:defRPr>
            </a:lvl4pPr>
            <a:lvl5pPr lvl="4" rtl="0" algn="l">
              <a:lnSpc>
                <a:spcPct val="100000"/>
              </a:lnSpc>
              <a:spcBef>
                <a:spcPts val="0"/>
              </a:spcBef>
              <a:spcAft>
                <a:spcPts val="0"/>
              </a:spcAft>
              <a:buClr>
                <a:schemeClr val="lt1"/>
              </a:buClr>
              <a:buSzPts val="3000"/>
              <a:buNone/>
              <a:defRPr>
                <a:solidFill>
                  <a:schemeClr val="lt1"/>
                </a:solidFill>
              </a:defRPr>
            </a:lvl5pPr>
            <a:lvl6pPr lvl="5" rtl="0" algn="l">
              <a:lnSpc>
                <a:spcPct val="100000"/>
              </a:lnSpc>
              <a:spcBef>
                <a:spcPts val="0"/>
              </a:spcBef>
              <a:spcAft>
                <a:spcPts val="0"/>
              </a:spcAft>
              <a:buClr>
                <a:schemeClr val="lt1"/>
              </a:buClr>
              <a:buSzPts val="3000"/>
              <a:buNone/>
              <a:defRPr>
                <a:solidFill>
                  <a:schemeClr val="lt1"/>
                </a:solidFill>
              </a:defRPr>
            </a:lvl6pPr>
            <a:lvl7pPr lvl="6" rtl="0" algn="l">
              <a:lnSpc>
                <a:spcPct val="100000"/>
              </a:lnSpc>
              <a:spcBef>
                <a:spcPts val="0"/>
              </a:spcBef>
              <a:spcAft>
                <a:spcPts val="0"/>
              </a:spcAft>
              <a:buClr>
                <a:schemeClr val="lt1"/>
              </a:buClr>
              <a:buSzPts val="3000"/>
              <a:buNone/>
              <a:defRPr>
                <a:solidFill>
                  <a:schemeClr val="lt1"/>
                </a:solidFill>
              </a:defRPr>
            </a:lvl7pPr>
            <a:lvl8pPr lvl="7" rtl="0" algn="l">
              <a:lnSpc>
                <a:spcPct val="100000"/>
              </a:lnSpc>
              <a:spcBef>
                <a:spcPts val="0"/>
              </a:spcBef>
              <a:spcAft>
                <a:spcPts val="0"/>
              </a:spcAft>
              <a:buClr>
                <a:schemeClr val="lt1"/>
              </a:buClr>
              <a:buSzPts val="3000"/>
              <a:buNone/>
              <a:defRPr>
                <a:solidFill>
                  <a:schemeClr val="lt1"/>
                </a:solidFill>
              </a:defRPr>
            </a:lvl8pPr>
            <a:lvl9pPr lvl="8" rtl="0" algn="l">
              <a:lnSpc>
                <a:spcPct val="100000"/>
              </a:lnSpc>
              <a:spcBef>
                <a:spcPts val="0"/>
              </a:spcBef>
              <a:spcAft>
                <a:spcPts val="0"/>
              </a:spcAft>
              <a:buClr>
                <a:schemeClr val="lt1"/>
              </a:buClr>
              <a:buSzPts val="3000"/>
              <a:buNone/>
              <a:defRPr>
                <a:solidFill>
                  <a:schemeClr val="lt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8">
    <p:bg>
      <p:bgPr>
        <a:solidFill>
          <a:schemeClr val="dk1"/>
        </a:solidFill>
      </p:bgPr>
    </p:bg>
    <p:spTree>
      <p:nvGrpSpPr>
        <p:cNvPr id="210" name="Shape 210"/>
        <p:cNvGrpSpPr/>
        <p:nvPr/>
      </p:nvGrpSpPr>
      <p:grpSpPr>
        <a:xfrm>
          <a:off x="0" y="0"/>
          <a:ext cx="0" cy="0"/>
          <a:chOff x="0" y="0"/>
          <a:chExt cx="0" cy="0"/>
        </a:xfrm>
      </p:grpSpPr>
      <p:sp>
        <p:nvSpPr>
          <p:cNvPr id="211" name="Google Shape;211;p39"/>
          <p:cNvSpPr txBox="1"/>
          <p:nvPr>
            <p:ph type="title"/>
          </p:nvPr>
        </p:nvSpPr>
        <p:spPr>
          <a:xfrm>
            <a:off x="713250" y="748938"/>
            <a:ext cx="7717500" cy="1296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5500"/>
              <a:buFont typeface="Montserrat"/>
              <a:buNone/>
              <a:defRPr sz="5500">
                <a:solidFill>
                  <a:schemeClr val="lt1"/>
                </a:solidFill>
                <a:latin typeface="Montserrat"/>
                <a:ea typeface="Montserrat"/>
                <a:cs typeface="Montserrat"/>
                <a:sym typeface="Montserrat"/>
              </a:defRPr>
            </a:lvl1pPr>
            <a:lvl2pPr lvl="1" rtl="0" algn="l">
              <a:lnSpc>
                <a:spcPct val="100000"/>
              </a:lnSpc>
              <a:spcBef>
                <a:spcPts val="0"/>
              </a:spcBef>
              <a:spcAft>
                <a:spcPts val="0"/>
              </a:spcAft>
              <a:buClr>
                <a:schemeClr val="lt1"/>
              </a:buClr>
              <a:buSzPts val="2400"/>
              <a:buNone/>
              <a:defRPr sz="2400">
                <a:solidFill>
                  <a:schemeClr val="lt1"/>
                </a:solidFill>
              </a:defRPr>
            </a:lvl2pPr>
            <a:lvl3pPr lvl="2" rtl="0" algn="l">
              <a:lnSpc>
                <a:spcPct val="100000"/>
              </a:lnSpc>
              <a:spcBef>
                <a:spcPts val="0"/>
              </a:spcBef>
              <a:spcAft>
                <a:spcPts val="0"/>
              </a:spcAft>
              <a:buClr>
                <a:schemeClr val="lt1"/>
              </a:buClr>
              <a:buSzPts val="2400"/>
              <a:buNone/>
              <a:defRPr sz="2400">
                <a:solidFill>
                  <a:schemeClr val="lt1"/>
                </a:solidFill>
              </a:defRPr>
            </a:lvl3pPr>
            <a:lvl4pPr lvl="3" rtl="0" algn="l">
              <a:lnSpc>
                <a:spcPct val="100000"/>
              </a:lnSpc>
              <a:spcBef>
                <a:spcPts val="0"/>
              </a:spcBef>
              <a:spcAft>
                <a:spcPts val="0"/>
              </a:spcAft>
              <a:buClr>
                <a:schemeClr val="lt1"/>
              </a:buClr>
              <a:buSzPts val="2400"/>
              <a:buNone/>
              <a:defRPr sz="2400">
                <a:solidFill>
                  <a:schemeClr val="lt1"/>
                </a:solidFill>
              </a:defRPr>
            </a:lvl4pPr>
            <a:lvl5pPr lvl="4" rtl="0" algn="l">
              <a:lnSpc>
                <a:spcPct val="100000"/>
              </a:lnSpc>
              <a:spcBef>
                <a:spcPts val="0"/>
              </a:spcBef>
              <a:spcAft>
                <a:spcPts val="0"/>
              </a:spcAft>
              <a:buClr>
                <a:schemeClr val="lt1"/>
              </a:buClr>
              <a:buSzPts val="2400"/>
              <a:buNone/>
              <a:defRPr sz="2400">
                <a:solidFill>
                  <a:schemeClr val="lt1"/>
                </a:solidFill>
              </a:defRPr>
            </a:lvl5pPr>
            <a:lvl6pPr lvl="5" rtl="0" algn="l">
              <a:lnSpc>
                <a:spcPct val="100000"/>
              </a:lnSpc>
              <a:spcBef>
                <a:spcPts val="0"/>
              </a:spcBef>
              <a:spcAft>
                <a:spcPts val="0"/>
              </a:spcAft>
              <a:buClr>
                <a:schemeClr val="lt1"/>
              </a:buClr>
              <a:buSzPts val="2400"/>
              <a:buNone/>
              <a:defRPr sz="2400">
                <a:solidFill>
                  <a:schemeClr val="lt1"/>
                </a:solidFill>
              </a:defRPr>
            </a:lvl6pPr>
            <a:lvl7pPr lvl="6" rtl="0" algn="l">
              <a:lnSpc>
                <a:spcPct val="100000"/>
              </a:lnSpc>
              <a:spcBef>
                <a:spcPts val="0"/>
              </a:spcBef>
              <a:spcAft>
                <a:spcPts val="0"/>
              </a:spcAft>
              <a:buClr>
                <a:schemeClr val="lt1"/>
              </a:buClr>
              <a:buSzPts val="2400"/>
              <a:buNone/>
              <a:defRPr sz="2400">
                <a:solidFill>
                  <a:schemeClr val="lt1"/>
                </a:solidFill>
              </a:defRPr>
            </a:lvl7pPr>
            <a:lvl8pPr lvl="7" rtl="0" algn="l">
              <a:lnSpc>
                <a:spcPct val="100000"/>
              </a:lnSpc>
              <a:spcBef>
                <a:spcPts val="0"/>
              </a:spcBef>
              <a:spcAft>
                <a:spcPts val="0"/>
              </a:spcAft>
              <a:buClr>
                <a:schemeClr val="lt1"/>
              </a:buClr>
              <a:buSzPts val="2400"/>
              <a:buNone/>
              <a:defRPr sz="2400">
                <a:solidFill>
                  <a:schemeClr val="lt1"/>
                </a:solidFill>
              </a:defRPr>
            </a:lvl8pPr>
            <a:lvl9pPr lvl="8" rtl="0" algn="l">
              <a:lnSpc>
                <a:spcPct val="100000"/>
              </a:lnSpc>
              <a:spcBef>
                <a:spcPts val="0"/>
              </a:spcBef>
              <a:spcAft>
                <a:spcPts val="0"/>
              </a:spcAft>
              <a:buClr>
                <a:schemeClr val="lt1"/>
              </a:buClr>
              <a:buSzPts val="2400"/>
              <a:buNone/>
              <a:defRPr sz="2400">
                <a:solidFill>
                  <a:schemeClr val="lt1"/>
                </a:solidFill>
              </a:defRPr>
            </a:lvl9pPr>
          </a:lstStyle>
          <a:p/>
        </p:txBody>
      </p:sp>
      <p:sp>
        <p:nvSpPr>
          <p:cNvPr id="212" name="Google Shape;212;p39"/>
          <p:cNvSpPr txBox="1"/>
          <p:nvPr>
            <p:ph idx="1" type="body"/>
          </p:nvPr>
        </p:nvSpPr>
        <p:spPr>
          <a:xfrm>
            <a:off x="713250" y="1958710"/>
            <a:ext cx="3007500" cy="1224000"/>
          </a:xfrm>
          <a:prstGeom prst="rect">
            <a:avLst/>
          </a:prstGeom>
          <a:noFill/>
          <a:ln>
            <a:noFill/>
          </a:ln>
        </p:spPr>
        <p:txBody>
          <a:bodyPr anchorCtr="0" anchor="t" bIns="91425" lIns="91425" spcFirstLastPara="1" rIns="91425" wrap="square" tIns="91425">
            <a:noAutofit/>
          </a:bodyPr>
          <a:lstStyle>
            <a:lvl1pPr indent="-304800" lvl="0" marL="457200" rtl="0" algn="l">
              <a:lnSpc>
                <a:spcPct val="100000"/>
              </a:lnSpc>
              <a:spcBef>
                <a:spcPts val="0"/>
              </a:spcBef>
              <a:spcAft>
                <a:spcPts val="0"/>
              </a:spcAft>
              <a:buClr>
                <a:schemeClr val="lt1"/>
              </a:buClr>
              <a:buSzPts val="1200"/>
              <a:buChar char="●"/>
              <a:defRPr sz="1400">
                <a:solidFill>
                  <a:schemeClr val="lt1"/>
                </a:solidFill>
              </a:defRPr>
            </a:lvl1pPr>
            <a:lvl2pPr indent="-304800" lvl="1" marL="914400" rtl="0" algn="l">
              <a:lnSpc>
                <a:spcPct val="115000"/>
              </a:lnSpc>
              <a:spcBef>
                <a:spcPts val="1600"/>
              </a:spcBef>
              <a:spcAft>
                <a:spcPts val="0"/>
              </a:spcAft>
              <a:buClr>
                <a:schemeClr val="lt1"/>
              </a:buClr>
              <a:buSzPts val="1200"/>
              <a:buChar char="○"/>
              <a:defRPr sz="1200">
                <a:solidFill>
                  <a:schemeClr val="lt1"/>
                </a:solidFill>
              </a:defRPr>
            </a:lvl2pPr>
            <a:lvl3pPr indent="-304800" lvl="2" marL="1371600" rtl="0" algn="l">
              <a:lnSpc>
                <a:spcPct val="115000"/>
              </a:lnSpc>
              <a:spcBef>
                <a:spcPts val="1600"/>
              </a:spcBef>
              <a:spcAft>
                <a:spcPts val="0"/>
              </a:spcAft>
              <a:buClr>
                <a:schemeClr val="lt1"/>
              </a:buClr>
              <a:buSzPts val="1200"/>
              <a:buChar char="■"/>
              <a:defRPr sz="1200">
                <a:solidFill>
                  <a:schemeClr val="lt1"/>
                </a:solidFill>
              </a:defRPr>
            </a:lvl3pPr>
            <a:lvl4pPr indent="-304800" lvl="3" marL="1828800" rtl="0" algn="l">
              <a:lnSpc>
                <a:spcPct val="115000"/>
              </a:lnSpc>
              <a:spcBef>
                <a:spcPts val="1600"/>
              </a:spcBef>
              <a:spcAft>
                <a:spcPts val="0"/>
              </a:spcAft>
              <a:buClr>
                <a:schemeClr val="lt1"/>
              </a:buClr>
              <a:buSzPts val="1200"/>
              <a:buChar char="●"/>
              <a:defRPr sz="1200">
                <a:solidFill>
                  <a:schemeClr val="lt1"/>
                </a:solidFill>
              </a:defRPr>
            </a:lvl4pPr>
            <a:lvl5pPr indent="-304800" lvl="4" marL="2286000" rtl="0" algn="l">
              <a:lnSpc>
                <a:spcPct val="115000"/>
              </a:lnSpc>
              <a:spcBef>
                <a:spcPts val="1600"/>
              </a:spcBef>
              <a:spcAft>
                <a:spcPts val="0"/>
              </a:spcAft>
              <a:buClr>
                <a:schemeClr val="lt1"/>
              </a:buClr>
              <a:buSzPts val="1200"/>
              <a:buChar char="○"/>
              <a:defRPr sz="1200">
                <a:solidFill>
                  <a:schemeClr val="lt1"/>
                </a:solidFill>
              </a:defRPr>
            </a:lvl5pPr>
            <a:lvl6pPr indent="-304800" lvl="5" marL="2743200" rtl="0" algn="l">
              <a:lnSpc>
                <a:spcPct val="115000"/>
              </a:lnSpc>
              <a:spcBef>
                <a:spcPts val="1600"/>
              </a:spcBef>
              <a:spcAft>
                <a:spcPts val="0"/>
              </a:spcAft>
              <a:buClr>
                <a:schemeClr val="lt1"/>
              </a:buClr>
              <a:buSzPts val="1200"/>
              <a:buChar char="■"/>
              <a:defRPr sz="1200">
                <a:solidFill>
                  <a:schemeClr val="lt1"/>
                </a:solidFill>
              </a:defRPr>
            </a:lvl6pPr>
            <a:lvl7pPr indent="-304800" lvl="6" marL="3200400" rtl="0" algn="l">
              <a:lnSpc>
                <a:spcPct val="115000"/>
              </a:lnSpc>
              <a:spcBef>
                <a:spcPts val="1600"/>
              </a:spcBef>
              <a:spcAft>
                <a:spcPts val="0"/>
              </a:spcAft>
              <a:buClr>
                <a:schemeClr val="lt1"/>
              </a:buClr>
              <a:buSzPts val="1200"/>
              <a:buChar char="●"/>
              <a:defRPr sz="1200">
                <a:solidFill>
                  <a:schemeClr val="lt1"/>
                </a:solidFill>
              </a:defRPr>
            </a:lvl7pPr>
            <a:lvl8pPr indent="-304800" lvl="7" marL="3657600" rtl="0" algn="l">
              <a:lnSpc>
                <a:spcPct val="115000"/>
              </a:lnSpc>
              <a:spcBef>
                <a:spcPts val="1600"/>
              </a:spcBef>
              <a:spcAft>
                <a:spcPts val="0"/>
              </a:spcAft>
              <a:buClr>
                <a:schemeClr val="lt1"/>
              </a:buClr>
              <a:buSzPts val="1200"/>
              <a:buChar char="○"/>
              <a:defRPr sz="1200">
                <a:solidFill>
                  <a:schemeClr val="lt1"/>
                </a:solidFill>
              </a:defRPr>
            </a:lvl8pPr>
            <a:lvl9pPr indent="-304800" lvl="8" marL="4114800" rtl="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213" name="Google Shape;213;p39"/>
          <p:cNvSpPr txBox="1"/>
          <p:nvPr/>
        </p:nvSpPr>
        <p:spPr>
          <a:xfrm>
            <a:off x="713250" y="3445310"/>
            <a:ext cx="2828100" cy="69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Montserrat"/>
                <a:ea typeface="Montserrat"/>
                <a:cs typeface="Montserrat"/>
                <a:sym typeface="Montserrat"/>
              </a:rPr>
              <a:t>CREDITS: This presentation template was created by </a:t>
            </a:r>
            <a:r>
              <a:rPr b="1" i="0" lang="en" sz="900" u="none" cap="none" strike="noStrike">
                <a:solidFill>
                  <a:schemeClr val="lt1"/>
                </a:solidFill>
                <a:uFill>
                  <a:noFill/>
                </a:uFill>
                <a:latin typeface="Montserrat"/>
                <a:ea typeface="Montserrat"/>
                <a:cs typeface="Montserrat"/>
                <a:sym typeface="Montserrat"/>
                <a:hlinkClick r:id="rId2">
                  <a:extLst>
                    <a:ext uri="{A12FA001-AC4F-418D-AE19-62706E023703}">
                      <ahyp:hlinkClr val="tx"/>
                    </a:ext>
                  </a:extLst>
                </a:hlinkClick>
              </a:rPr>
              <a:t>Slidesgo</a:t>
            </a:r>
            <a:r>
              <a:rPr b="0" i="0" lang="en" sz="900" u="none" cap="none" strike="noStrike">
                <a:solidFill>
                  <a:schemeClr val="lt1"/>
                </a:solidFill>
                <a:latin typeface="Montserrat"/>
                <a:ea typeface="Montserrat"/>
                <a:cs typeface="Montserrat"/>
                <a:sym typeface="Montserrat"/>
              </a:rPr>
              <a:t>, including icons by </a:t>
            </a:r>
            <a:r>
              <a:rPr b="1" i="0" lang="en" sz="900" u="none" cap="none" strike="noStrike">
                <a:solidFill>
                  <a:schemeClr val="lt1"/>
                </a:solidFill>
                <a:uFill>
                  <a:noFill/>
                </a:uFill>
                <a:latin typeface="Montserrat"/>
                <a:ea typeface="Montserrat"/>
                <a:cs typeface="Montserrat"/>
                <a:sym typeface="Montserrat"/>
                <a:hlinkClick r:id="rId3">
                  <a:extLst>
                    <a:ext uri="{A12FA001-AC4F-418D-AE19-62706E023703}">
                      <ahyp:hlinkClr val="tx"/>
                    </a:ext>
                  </a:extLst>
                </a:hlinkClick>
              </a:rPr>
              <a:t>Flaticon</a:t>
            </a:r>
            <a:r>
              <a:rPr b="0" i="0" lang="en" sz="900" u="none" cap="none" strike="noStrike">
                <a:solidFill>
                  <a:schemeClr val="lt1"/>
                </a:solidFill>
                <a:latin typeface="Montserrat"/>
                <a:ea typeface="Montserrat"/>
                <a:cs typeface="Montserrat"/>
                <a:sym typeface="Montserrat"/>
              </a:rPr>
              <a:t>, infographics &amp; images by </a:t>
            </a:r>
            <a:r>
              <a:rPr b="1" i="0" lang="en" sz="900" u="none" cap="none" strike="noStrike">
                <a:solidFill>
                  <a:schemeClr val="lt1"/>
                </a:solidFill>
                <a:uFill>
                  <a:noFill/>
                </a:uFill>
                <a:latin typeface="Montserrat"/>
                <a:ea typeface="Montserrat"/>
                <a:cs typeface="Montserrat"/>
                <a:sym typeface="Montserrat"/>
                <a:hlinkClick r:id="rId4">
                  <a:extLst>
                    <a:ext uri="{A12FA001-AC4F-418D-AE19-62706E023703}">
                      <ahyp:hlinkClr val="tx"/>
                    </a:ext>
                  </a:extLst>
                </a:hlinkClick>
              </a:rPr>
              <a:t>Freepik</a:t>
            </a:r>
            <a:r>
              <a:rPr b="0" i="0" lang="en" sz="900" u="none" cap="none" strike="noStrike">
                <a:solidFill>
                  <a:schemeClr val="lt1"/>
                </a:solidFill>
                <a:latin typeface="Montserrat"/>
                <a:ea typeface="Montserrat"/>
                <a:cs typeface="Montserrat"/>
                <a:sym typeface="Montserrat"/>
              </a:rPr>
              <a:t> </a:t>
            </a:r>
            <a:endParaRPr b="0" i="0" sz="900" u="none" cap="none" strike="noStrike">
              <a:solidFill>
                <a:schemeClr val="lt1"/>
              </a:solidFill>
              <a:latin typeface="Montserrat"/>
              <a:ea typeface="Montserrat"/>
              <a:cs typeface="Montserrat"/>
              <a:sym typeface="Montserrat"/>
            </a:endParaRPr>
          </a:p>
        </p:txBody>
      </p:sp>
      <p:sp>
        <p:nvSpPr>
          <p:cNvPr id="214" name="Google Shape;214;p39"/>
          <p:cNvSpPr/>
          <p:nvPr/>
        </p:nvSpPr>
        <p:spPr>
          <a:xfrm>
            <a:off x="0" y="0"/>
            <a:ext cx="9144000" cy="5143500"/>
          </a:xfrm>
          <a:prstGeom prst="frame">
            <a:avLst>
              <a:gd fmla="val 3424"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39"/>
          <p:cNvSpPr txBox="1"/>
          <p:nvPr>
            <p:ph idx="2" type="subTitle"/>
          </p:nvPr>
        </p:nvSpPr>
        <p:spPr>
          <a:xfrm>
            <a:off x="715925" y="1595095"/>
            <a:ext cx="3007500" cy="5322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Clr>
                <a:schemeClr val="lt1"/>
              </a:buClr>
              <a:buSzPts val="1400"/>
              <a:buNone/>
              <a:defRPr sz="1400">
                <a:solidFill>
                  <a:schemeClr val="lt1"/>
                </a:solidFill>
              </a:defRPr>
            </a:lvl1pPr>
            <a:lvl2pPr lvl="1" rtl="0" algn="l">
              <a:lnSpc>
                <a:spcPct val="115000"/>
              </a:lnSpc>
              <a:spcBef>
                <a:spcPts val="1600"/>
              </a:spcBef>
              <a:spcAft>
                <a:spcPts val="0"/>
              </a:spcAft>
              <a:buClr>
                <a:schemeClr val="lt1"/>
              </a:buClr>
              <a:buSzPts val="1400"/>
              <a:buNone/>
              <a:defRPr>
                <a:solidFill>
                  <a:schemeClr val="lt1"/>
                </a:solidFill>
              </a:defRPr>
            </a:lvl2pPr>
            <a:lvl3pPr lvl="2" rtl="0" algn="l">
              <a:lnSpc>
                <a:spcPct val="115000"/>
              </a:lnSpc>
              <a:spcBef>
                <a:spcPts val="1600"/>
              </a:spcBef>
              <a:spcAft>
                <a:spcPts val="0"/>
              </a:spcAft>
              <a:buClr>
                <a:schemeClr val="lt1"/>
              </a:buClr>
              <a:buSzPts val="1400"/>
              <a:buNone/>
              <a:defRPr>
                <a:solidFill>
                  <a:schemeClr val="lt1"/>
                </a:solidFill>
              </a:defRPr>
            </a:lvl3pPr>
            <a:lvl4pPr lvl="3" rtl="0" algn="l">
              <a:lnSpc>
                <a:spcPct val="115000"/>
              </a:lnSpc>
              <a:spcBef>
                <a:spcPts val="1600"/>
              </a:spcBef>
              <a:spcAft>
                <a:spcPts val="0"/>
              </a:spcAft>
              <a:buClr>
                <a:schemeClr val="lt1"/>
              </a:buClr>
              <a:buSzPts val="1400"/>
              <a:buNone/>
              <a:defRPr>
                <a:solidFill>
                  <a:schemeClr val="lt1"/>
                </a:solidFill>
              </a:defRPr>
            </a:lvl4pPr>
            <a:lvl5pPr lvl="4" rtl="0" algn="l">
              <a:lnSpc>
                <a:spcPct val="115000"/>
              </a:lnSpc>
              <a:spcBef>
                <a:spcPts val="1600"/>
              </a:spcBef>
              <a:spcAft>
                <a:spcPts val="0"/>
              </a:spcAft>
              <a:buClr>
                <a:schemeClr val="lt1"/>
              </a:buClr>
              <a:buSzPts val="1400"/>
              <a:buNone/>
              <a:defRPr>
                <a:solidFill>
                  <a:schemeClr val="lt1"/>
                </a:solidFill>
              </a:defRPr>
            </a:lvl5pPr>
            <a:lvl6pPr lvl="5" rtl="0" algn="l">
              <a:lnSpc>
                <a:spcPct val="115000"/>
              </a:lnSpc>
              <a:spcBef>
                <a:spcPts val="1600"/>
              </a:spcBef>
              <a:spcAft>
                <a:spcPts val="0"/>
              </a:spcAft>
              <a:buClr>
                <a:schemeClr val="lt1"/>
              </a:buClr>
              <a:buSzPts val="1400"/>
              <a:buNone/>
              <a:defRPr>
                <a:solidFill>
                  <a:schemeClr val="lt1"/>
                </a:solidFill>
              </a:defRPr>
            </a:lvl6pPr>
            <a:lvl7pPr lvl="6" rtl="0" algn="l">
              <a:lnSpc>
                <a:spcPct val="115000"/>
              </a:lnSpc>
              <a:spcBef>
                <a:spcPts val="1600"/>
              </a:spcBef>
              <a:spcAft>
                <a:spcPts val="0"/>
              </a:spcAft>
              <a:buClr>
                <a:schemeClr val="lt1"/>
              </a:buClr>
              <a:buSzPts val="1400"/>
              <a:buNone/>
              <a:defRPr>
                <a:solidFill>
                  <a:schemeClr val="lt1"/>
                </a:solidFill>
              </a:defRPr>
            </a:lvl7pPr>
            <a:lvl8pPr lvl="7" rtl="0" algn="l">
              <a:lnSpc>
                <a:spcPct val="115000"/>
              </a:lnSpc>
              <a:spcBef>
                <a:spcPts val="1600"/>
              </a:spcBef>
              <a:spcAft>
                <a:spcPts val="0"/>
              </a:spcAft>
              <a:buClr>
                <a:schemeClr val="lt1"/>
              </a:buClr>
              <a:buSzPts val="1400"/>
              <a:buNone/>
              <a:defRPr>
                <a:solidFill>
                  <a:schemeClr val="lt1"/>
                </a:solidFill>
              </a:defRPr>
            </a:lvl8pPr>
            <a:lvl9pPr lvl="8" rtl="0" algn="l">
              <a:lnSpc>
                <a:spcPct val="115000"/>
              </a:lnSpc>
              <a:spcBef>
                <a:spcPts val="1600"/>
              </a:spcBef>
              <a:spcAft>
                <a:spcPts val="1600"/>
              </a:spcAft>
              <a:buClr>
                <a:schemeClr val="lt1"/>
              </a:buClr>
              <a:buSzPts val="1400"/>
              <a:buNone/>
              <a:defRPr>
                <a:solidFill>
                  <a:schemeClr val="lt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9">
    <p:spTree>
      <p:nvGrpSpPr>
        <p:cNvPr id="216" name="Shape 216"/>
        <p:cNvGrpSpPr/>
        <p:nvPr/>
      </p:nvGrpSpPr>
      <p:grpSpPr>
        <a:xfrm>
          <a:off x="0" y="0"/>
          <a:ext cx="0" cy="0"/>
          <a:chOff x="0" y="0"/>
          <a:chExt cx="0" cy="0"/>
        </a:xfrm>
      </p:grpSpPr>
      <p:sp>
        <p:nvSpPr>
          <p:cNvPr id="217" name="Google Shape;217;p40"/>
          <p:cNvSpPr txBox="1"/>
          <p:nvPr>
            <p:ph idx="1" type="body"/>
          </p:nvPr>
        </p:nvSpPr>
        <p:spPr>
          <a:xfrm>
            <a:off x="713225" y="1348475"/>
            <a:ext cx="5768100" cy="32553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dk1"/>
              </a:buClr>
              <a:buSzPts val="1400"/>
              <a:buFont typeface="Barlow"/>
              <a:buAutoNum type="arabicPeriod"/>
              <a:defRPr sz="1400">
                <a:solidFill>
                  <a:schemeClr val="dk1"/>
                </a:solidFill>
                <a:latin typeface="Barlow"/>
                <a:ea typeface="Barlow"/>
                <a:cs typeface="Barlow"/>
                <a:sym typeface="Barlow"/>
              </a:defRPr>
            </a:lvl1pPr>
            <a:lvl2pPr indent="-317500" lvl="1" marL="914400" rtl="0" algn="l">
              <a:lnSpc>
                <a:spcPct val="100000"/>
              </a:lnSpc>
              <a:spcBef>
                <a:spcPts val="1600"/>
              </a:spcBef>
              <a:spcAft>
                <a:spcPts val="0"/>
              </a:spcAft>
              <a:buClr>
                <a:schemeClr val="dk1"/>
              </a:buClr>
              <a:buSzPts val="1400"/>
              <a:buChar char="○"/>
              <a:defRPr>
                <a:solidFill>
                  <a:schemeClr val="dk1"/>
                </a:solidFill>
                <a:latin typeface="Barlow"/>
                <a:ea typeface="Barlow"/>
                <a:cs typeface="Barlow"/>
                <a:sym typeface="Barlow"/>
              </a:defRPr>
            </a:lvl2pPr>
            <a:lvl3pPr indent="-317500" lvl="2" marL="1371600" rtl="0" algn="l">
              <a:lnSpc>
                <a:spcPct val="115000"/>
              </a:lnSpc>
              <a:spcBef>
                <a:spcPts val="1600"/>
              </a:spcBef>
              <a:spcAft>
                <a:spcPts val="0"/>
              </a:spcAft>
              <a:buClr>
                <a:schemeClr val="dk1"/>
              </a:buClr>
              <a:buSzPts val="1400"/>
              <a:buChar char="■"/>
              <a:defRPr>
                <a:solidFill>
                  <a:schemeClr val="dk1"/>
                </a:solidFill>
              </a:defRPr>
            </a:lvl3pPr>
            <a:lvl4pPr indent="-317500" lvl="3" marL="1828800" rtl="0" algn="l">
              <a:lnSpc>
                <a:spcPct val="115000"/>
              </a:lnSpc>
              <a:spcBef>
                <a:spcPts val="1600"/>
              </a:spcBef>
              <a:spcAft>
                <a:spcPts val="0"/>
              </a:spcAft>
              <a:buClr>
                <a:schemeClr val="dk1"/>
              </a:buClr>
              <a:buSzPts val="1400"/>
              <a:buChar char="●"/>
              <a:defRPr>
                <a:solidFill>
                  <a:schemeClr val="dk1"/>
                </a:solidFill>
              </a:defRPr>
            </a:lvl4pPr>
            <a:lvl5pPr indent="-317500" lvl="4" marL="2286000" rtl="0" algn="l">
              <a:lnSpc>
                <a:spcPct val="115000"/>
              </a:lnSpc>
              <a:spcBef>
                <a:spcPts val="1600"/>
              </a:spcBef>
              <a:spcAft>
                <a:spcPts val="0"/>
              </a:spcAft>
              <a:buClr>
                <a:schemeClr val="dk1"/>
              </a:buClr>
              <a:buSzPts val="1400"/>
              <a:buChar char="○"/>
              <a:defRPr>
                <a:solidFill>
                  <a:schemeClr val="dk1"/>
                </a:solidFill>
              </a:defRPr>
            </a:lvl5pPr>
            <a:lvl6pPr indent="-317500" lvl="5" marL="2743200" rtl="0" algn="l">
              <a:lnSpc>
                <a:spcPct val="115000"/>
              </a:lnSpc>
              <a:spcBef>
                <a:spcPts val="1600"/>
              </a:spcBef>
              <a:spcAft>
                <a:spcPts val="0"/>
              </a:spcAft>
              <a:buClr>
                <a:schemeClr val="dk1"/>
              </a:buClr>
              <a:buSzPts val="1400"/>
              <a:buChar char="■"/>
              <a:defRPr>
                <a:solidFill>
                  <a:schemeClr val="dk1"/>
                </a:solidFill>
              </a:defRPr>
            </a:lvl6pPr>
            <a:lvl7pPr indent="-317500" lvl="6" marL="3200400" rtl="0" algn="l">
              <a:lnSpc>
                <a:spcPct val="115000"/>
              </a:lnSpc>
              <a:spcBef>
                <a:spcPts val="1600"/>
              </a:spcBef>
              <a:spcAft>
                <a:spcPts val="0"/>
              </a:spcAft>
              <a:buClr>
                <a:schemeClr val="dk1"/>
              </a:buClr>
              <a:buSzPts val="1400"/>
              <a:buChar char="●"/>
              <a:defRPr>
                <a:solidFill>
                  <a:schemeClr val="dk1"/>
                </a:solidFill>
              </a:defRPr>
            </a:lvl7pPr>
            <a:lvl8pPr indent="-317500" lvl="7" marL="3657600" rtl="0" algn="l">
              <a:lnSpc>
                <a:spcPct val="115000"/>
              </a:lnSpc>
              <a:spcBef>
                <a:spcPts val="1600"/>
              </a:spcBef>
              <a:spcAft>
                <a:spcPts val="0"/>
              </a:spcAft>
              <a:buClr>
                <a:schemeClr val="dk1"/>
              </a:buClr>
              <a:buSzPts val="1400"/>
              <a:buChar char="○"/>
              <a:defRPr>
                <a:solidFill>
                  <a:schemeClr val="dk1"/>
                </a:solidFill>
              </a:defRPr>
            </a:lvl8pPr>
            <a:lvl9pPr indent="-317500" lvl="8" marL="4114800" rtl="0" algn="l">
              <a:lnSpc>
                <a:spcPct val="115000"/>
              </a:lnSpc>
              <a:spcBef>
                <a:spcPts val="1600"/>
              </a:spcBef>
              <a:spcAft>
                <a:spcPts val="1600"/>
              </a:spcAft>
              <a:buClr>
                <a:schemeClr val="dk1"/>
              </a:buClr>
              <a:buSzPts val="1400"/>
              <a:buChar char="■"/>
              <a:defRPr>
                <a:solidFill>
                  <a:schemeClr val="dk1"/>
                </a:solidFill>
              </a:defRPr>
            </a:lvl9pPr>
          </a:lstStyle>
          <a:p/>
        </p:txBody>
      </p:sp>
      <p:sp>
        <p:nvSpPr>
          <p:cNvPr id="218" name="Google Shape;218;p40"/>
          <p:cNvSpPr txBox="1"/>
          <p:nvPr>
            <p:ph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rtl="0" algn="l">
              <a:lnSpc>
                <a:spcPct val="100000"/>
              </a:lnSpc>
              <a:spcBef>
                <a:spcPts val="0"/>
              </a:spcBef>
              <a:spcAft>
                <a:spcPts val="0"/>
              </a:spcAft>
              <a:buClr>
                <a:schemeClr val="dk1"/>
              </a:buClr>
              <a:buSzPts val="3000"/>
              <a:buNone/>
              <a:defRPr>
                <a:solidFill>
                  <a:schemeClr val="dk1"/>
                </a:solidFill>
              </a:defRPr>
            </a:lvl2pPr>
            <a:lvl3pPr lvl="2" rtl="0" algn="l">
              <a:lnSpc>
                <a:spcPct val="100000"/>
              </a:lnSpc>
              <a:spcBef>
                <a:spcPts val="0"/>
              </a:spcBef>
              <a:spcAft>
                <a:spcPts val="0"/>
              </a:spcAft>
              <a:buClr>
                <a:schemeClr val="dk1"/>
              </a:buClr>
              <a:buSzPts val="3000"/>
              <a:buNone/>
              <a:defRPr>
                <a:solidFill>
                  <a:schemeClr val="dk1"/>
                </a:solidFill>
              </a:defRPr>
            </a:lvl3pPr>
            <a:lvl4pPr lvl="3" rtl="0" algn="l">
              <a:lnSpc>
                <a:spcPct val="100000"/>
              </a:lnSpc>
              <a:spcBef>
                <a:spcPts val="0"/>
              </a:spcBef>
              <a:spcAft>
                <a:spcPts val="0"/>
              </a:spcAft>
              <a:buClr>
                <a:schemeClr val="dk1"/>
              </a:buClr>
              <a:buSzPts val="3000"/>
              <a:buNone/>
              <a:defRPr>
                <a:solidFill>
                  <a:schemeClr val="dk1"/>
                </a:solidFill>
              </a:defRPr>
            </a:lvl4pPr>
            <a:lvl5pPr lvl="4" rtl="0" algn="l">
              <a:lnSpc>
                <a:spcPct val="100000"/>
              </a:lnSpc>
              <a:spcBef>
                <a:spcPts val="0"/>
              </a:spcBef>
              <a:spcAft>
                <a:spcPts val="0"/>
              </a:spcAft>
              <a:buClr>
                <a:schemeClr val="dk1"/>
              </a:buClr>
              <a:buSzPts val="3000"/>
              <a:buNone/>
              <a:defRPr>
                <a:solidFill>
                  <a:schemeClr val="dk1"/>
                </a:solidFill>
              </a:defRPr>
            </a:lvl5pPr>
            <a:lvl6pPr lvl="5" rtl="0" algn="l">
              <a:lnSpc>
                <a:spcPct val="100000"/>
              </a:lnSpc>
              <a:spcBef>
                <a:spcPts val="0"/>
              </a:spcBef>
              <a:spcAft>
                <a:spcPts val="0"/>
              </a:spcAft>
              <a:buClr>
                <a:schemeClr val="dk1"/>
              </a:buClr>
              <a:buSzPts val="3000"/>
              <a:buNone/>
              <a:defRPr>
                <a:solidFill>
                  <a:schemeClr val="dk1"/>
                </a:solidFill>
              </a:defRPr>
            </a:lvl6pPr>
            <a:lvl7pPr lvl="6" rtl="0" algn="l">
              <a:lnSpc>
                <a:spcPct val="100000"/>
              </a:lnSpc>
              <a:spcBef>
                <a:spcPts val="0"/>
              </a:spcBef>
              <a:spcAft>
                <a:spcPts val="0"/>
              </a:spcAft>
              <a:buClr>
                <a:schemeClr val="dk1"/>
              </a:buClr>
              <a:buSzPts val="3000"/>
              <a:buNone/>
              <a:defRPr>
                <a:solidFill>
                  <a:schemeClr val="dk1"/>
                </a:solidFill>
              </a:defRPr>
            </a:lvl7pPr>
            <a:lvl8pPr lvl="7" rtl="0" algn="l">
              <a:lnSpc>
                <a:spcPct val="100000"/>
              </a:lnSpc>
              <a:spcBef>
                <a:spcPts val="0"/>
              </a:spcBef>
              <a:spcAft>
                <a:spcPts val="0"/>
              </a:spcAft>
              <a:buClr>
                <a:schemeClr val="dk1"/>
              </a:buClr>
              <a:buSzPts val="3000"/>
              <a:buNone/>
              <a:defRPr>
                <a:solidFill>
                  <a:schemeClr val="dk1"/>
                </a:solidFill>
              </a:defRPr>
            </a:lvl8pPr>
            <a:lvl9pPr lvl="8" rtl="0" algn="l">
              <a:lnSpc>
                <a:spcPct val="100000"/>
              </a:lnSpc>
              <a:spcBef>
                <a:spcPts val="0"/>
              </a:spcBef>
              <a:spcAft>
                <a:spcPts val="0"/>
              </a:spcAft>
              <a:buClr>
                <a:schemeClr val="dk1"/>
              </a:buClr>
              <a:buSzPts val="3000"/>
              <a:buNone/>
              <a:defRPr>
                <a:solidFill>
                  <a:schemeClr val="dk1"/>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9" name="Shape 21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1">
  <p:cSld name="CUSTOM_4_1">
    <p:spTree>
      <p:nvGrpSpPr>
        <p:cNvPr id="220" name="Shape 220"/>
        <p:cNvGrpSpPr/>
        <p:nvPr/>
      </p:nvGrpSpPr>
      <p:grpSpPr>
        <a:xfrm>
          <a:off x="0" y="0"/>
          <a:ext cx="0" cy="0"/>
          <a:chOff x="0" y="0"/>
          <a:chExt cx="0" cy="0"/>
        </a:xfrm>
      </p:grpSpPr>
      <p:sp>
        <p:nvSpPr>
          <p:cNvPr id="221" name="Google Shape;221;p42"/>
          <p:cNvSpPr/>
          <p:nvPr/>
        </p:nvSpPr>
        <p:spPr>
          <a:xfrm>
            <a:off x="-10175" y="-10975"/>
            <a:ext cx="598500" cy="5209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42"/>
          <p:cNvSpPr txBox="1"/>
          <p:nvPr>
            <p:ph type="title"/>
          </p:nvPr>
        </p:nvSpPr>
        <p:spPr>
          <a:xfrm>
            <a:off x="843200" y="159125"/>
            <a:ext cx="5225400" cy="835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FF9900"/>
              </a:buClr>
              <a:buSzPts val="2400"/>
              <a:buFont typeface="Montserrat"/>
              <a:buNone/>
              <a:defRPr sz="2400">
                <a:solidFill>
                  <a:srgbClr val="FF9900"/>
                </a:solidFill>
                <a:latin typeface="Montserrat"/>
                <a:ea typeface="Montserrat"/>
                <a:cs typeface="Montserrat"/>
                <a:sym typeface="Montserrat"/>
              </a:defRPr>
            </a:lvl1pPr>
            <a:lvl2pPr lvl="1" rtl="0" algn="l">
              <a:lnSpc>
                <a:spcPct val="100000"/>
              </a:lnSpc>
              <a:spcBef>
                <a:spcPts val="0"/>
              </a:spcBef>
              <a:spcAft>
                <a:spcPts val="0"/>
              </a:spcAft>
              <a:buClr>
                <a:schemeClr val="lt1"/>
              </a:buClr>
              <a:buSzPts val="2600"/>
              <a:buNone/>
              <a:defRPr sz="2600">
                <a:solidFill>
                  <a:schemeClr val="lt1"/>
                </a:solidFill>
              </a:defRPr>
            </a:lvl2pPr>
            <a:lvl3pPr lvl="2" rtl="0" algn="l">
              <a:lnSpc>
                <a:spcPct val="100000"/>
              </a:lnSpc>
              <a:spcBef>
                <a:spcPts val="0"/>
              </a:spcBef>
              <a:spcAft>
                <a:spcPts val="0"/>
              </a:spcAft>
              <a:buClr>
                <a:schemeClr val="lt1"/>
              </a:buClr>
              <a:buSzPts val="2600"/>
              <a:buNone/>
              <a:defRPr sz="2600">
                <a:solidFill>
                  <a:schemeClr val="lt1"/>
                </a:solidFill>
              </a:defRPr>
            </a:lvl3pPr>
            <a:lvl4pPr lvl="3" rtl="0" algn="l">
              <a:lnSpc>
                <a:spcPct val="100000"/>
              </a:lnSpc>
              <a:spcBef>
                <a:spcPts val="0"/>
              </a:spcBef>
              <a:spcAft>
                <a:spcPts val="0"/>
              </a:spcAft>
              <a:buClr>
                <a:schemeClr val="lt1"/>
              </a:buClr>
              <a:buSzPts val="2600"/>
              <a:buNone/>
              <a:defRPr sz="2600">
                <a:solidFill>
                  <a:schemeClr val="lt1"/>
                </a:solidFill>
              </a:defRPr>
            </a:lvl4pPr>
            <a:lvl5pPr lvl="4" rtl="0" algn="l">
              <a:lnSpc>
                <a:spcPct val="100000"/>
              </a:lnSpc>
              <a:spcBef>
                <a:spcPts val="0"/>
              </a:spcBef>
              <a:spcAft>
                <a:spcPts val="0"/>
              </a:spcAft>
              <a:buClr>
                <a:schemeClr val="lt1"/>
              </a:buClr>
              <a:buSzPts val="2600"/>
              <a:buNone/>
              <a:defRPr sz="2600">
                <a:solidFill>
                  <a:schemeClr val="lt1"/>
                </a:solidFill>
              </a:defRPr>
            </a:lvl5pPr>
            <a:lvl6pPr lvl="5" rtl="0" algn="l">
              <a:lnSpc>
                <a:spcPct val="100000"/>
              </a:lnSpc>
              <a:spcBef>
                <a:spcPts val="0"/>
              </a:spcBef>
              <a:spcAft>
                <a:spcPts val="0"/>
              </a:spcAft>
              <a:buClr>
                <a:schemeClr val="lt1"/>
              </a:buClr>
              <a:buSzPts val="2600"/>
              <a:buNone/>
              <a:defRPr sz="2600">
                <a:solidFill>
                  <a:schemeClr val="lt1"/>
                </a:solidFill>
              </a:defRPr>
            </a:lvl6pPr>
            <a:lvl7pPr lvl="6" rtl="0" algn="l">
              <a:lnSpc>
                <a:spcPct val="100000"/>
              </a:lnSpc>
              <a:spcBef>
                <a:spcPts val="0"/>
              </a:spcBef>
              <a:spcAft>
                <a:spcPts val="0"/>
              </a:spcAft>
              <a:buClr>
                <a:schemeClr val="lt1"/>
              </a:buClr>
              <a:buSzPts val="2600"/>
              <a:buNone/>
              <a:defRPr sz="2600">
                <a:solidFill>
                  <a:schemeClr val="lt1"/>
                </a:solidFill>
              </a:defRPr>
            </a:lvl7pPr>
            <a:lvl8pPr lvl="7" rtl="0" algn="l">
              <a:lnSpc>
                <a:spcPct val="100000"/>
              </a:lnSpc>
              <a:spcBef>
                <a:spcPts val="0"/>
              </a:spcBef>
              <a:spcAft>
                <a:spcPts val="0"/>
              </a:spcAft>
              <a:buClr>
                <a:schemeClr val="lt1"/>
              </a:buClr>
              <a:buSzPts val="2600"/>
              <a:buNone/>
              <a:defRPr sz="2600">
                <a:solidFill>
                  <a:schemeClr val="lt1"/>
                </a:solidFill>
              </a:defRPr>
            </a:lvl8pPr>
            <a:lvl9pPr lvl="8" rtl="0" algn="l">
              <a:lnSpc>
                <a:spcPct val="100000"/>
              </a:lnSpc>
              <a:spcBef>
                <a:spcPts val="0"/>
              </a:spcBef>
              <a:spcAft>
                <a:spcPts val="0"/>
              </a:spcAft>
              <a:buClr>
                <a:schemeClr val="lt1"/>
              </a:buClr>
              <a:buSzPts val="2600"/>
              <a:buNone/>
              <a:defRPr sz="2600">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0" Type="http://schemas.openxmlformats.org/officeDocument/2006/relationships/theme" Target="../theme/theme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3225" y="539500"/>
            <a:ext cx="7717500" cy="1132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hlink"/>
              </a:buClr>
              <a:buSzPts val="2700"/>
              <a:buFont typeface="Montserrat ExtraLight"/>
              <a:buNone/>
              <a:defRPr b="0" i="0" sz="2700" u="none" cap="none" strike="noStrike">
                <a:solidFill>
                  <a:schemeClr val="hlink"/>
                </a:solidFill>
                <a:latin typeface="Montserrat ExtraLight"/>
                <a:ea typeface="Montserrat ExtraLight"/>
                <a:cs typeface="Montserrat ExtraLight"/>
                <a:sym typeface="Montserrat ExtraLight"/>
              </a:defRPr>
            </a:lvl1pPr>
            <a:lvl2pPr lvl="1" marR="0" rtl="0" algn="l">
              <a:lnSpc>
                <a:spcPct val="100000"/>
              </a:lnSpc>
              <a:spcBef>
                <a:spcPts val="0"/>
              </a:spcBef>
              <a:spcAft>
                <a:spcPts val="0"/>
              </a:spcAft>
              <a:buClr>
                <a:schemeClr val="hlink"/>
              </a:buClr>
              <a:buSzPts val="3000"/>
              <a:buFont typeface="Alata"/>
              <a:buNone/>
              <a:defRPr b="0" i="0" sz="3000" u="none" cap="none" strike="noStrike">
                <a:solidFill>
                  <a:schemeClr val="hlink"/>
                </a:solidFill>
                <a:latin typeface="Alata"/>
                <a:ea typeface="Alata"/>
                <a:cs typeface="Alata"/>
                <a:sym typeface="Alata"/>
              </a:defRPr>
            </a:lvl2pPr>
            <a:lvl3pPr lvl="2" marR="0" rtl="0" algn="l">
              <a:lnSpc>
                <a:spcPct val="100000"/>
              </a:lnSpc>
              <a:spcBef>
                <a:spcPts val="0"/>
              </a:spcBef>
              <a:spcAft>
                <a:spcPts val="0"/>
              </a:spcAft>
              <a:buClr>
                <a:schemeClr val="hlink"/>
              </a:buClr>
              <a:buSzPts val="3000"/>
              <a:buFont typeface="Alata"/>
              <a:buNone/>
              <a:defRPr b="0" i="0" sz="3000" u="none" cap="none" strike="noStrike">
                <a:solidFill>
                  <a:schemeClr val="hlink"/>
                </a:solidFill>
                <a:latin typeface="Alata"/>
                <a:ea typeface="Alata"/>
                <a:cs typeface="Alata"/>
                <a:sym typeface="Alata"/>
              </a:defRPr>
            </a:lvl3pPr>
            <a:lvl4pPr lvl="3" marR="0" rtl="0" algn="l">
              <a:lnSpc>
                <a:spcPct val="100000"/>
              </a:lnSpc>
              <a:spcBef>
                <a:spcPts val="0"/>
              </a:spcBef>
              <a:spcAft>
                <a:spcPts val="0"/>
              </a:spcAft>
              <a:buClr>
                <a:schemeClr val="hlink"/>
              </a:buClr>
              <a:buSzPts val="3000"/>
              <a:buFont typeface="Alata"/>
              <a:buNone/>
              <a:defRPr b="0" i="0" sz="3000" u="none" cap="none" strike="noStrike">
                <a:solidFill>
                  <a:schemeClr val="hlink"/>
                </a:solidFill>
                <a:latin typeface="Alata"/>
                <a:ea typeface="Alata"/>
                <a:cs typeface="Alata"/>
                <a:sym typeface="Alata"/>
              </a:defRPr>
            </a:lvl4pPr>
            <a:lvl5pPr lvl="4" marR="0" rtl="0" algn="l">
              <a:lnSpc>
                <a:spcPct val="100000"/>
              </a:lnSpc>
              <a:spcBef>
                <a:spcPts val="0"/>
              </a:spcBef>
              <a:spcAft>
                <a:spcPts val="0"/>
              </a:spcAft>
              <a:buClr>
                <a:schemeClr val="hlink"/>
              </a:buClr>
              <a:buSzPts val="3000"/>
              <a:buFont typeface="Alata"/>
              <a:buNone/>
              <a:defRPr b="0" i="0" sz="3000" u="none" cap="none" strike="noStrike">
                <a:solidFill>
                  <a:schemeClr val="hlink"/>
                </a:solidFill>
                <a:latin typeface="Alata"/>
                <a:ea typeface="Alata"/>
                <a:cs typeface="Alata"/>
                <a:sym typeface="Alata"/>
              </a:defRPr>
            </a:lvl5pPr>
            <a:lvl6pPr lvl="5" marR="0" rtl="0" algn="l">
              <a:lnSpc>
                <a:spcPct val="100000"/>
              </a:lnSpc>
              <a:spcBef>
                <a:spcPts val="0"/>
              </a:spcBef>
              <a:spcAft>
                <a:spcPts val="0"/>
              </a:spcAft>
              <a:buClr>
                <a:schemeClr val="hlink"/>
              </a:buClr>
              <a:buSzPts val="3000"/>
              <a:buFont typeface="Alata"/>
              <a:buNone/>
              <a:defRPr b="0" i="0" sz="3000" u="none" cap="none" strike="noStrike">
                <a:solidFill>
                  <a:schemeClr val="hlink"/>
                </a:solidFill>
                <a:latin typeface="Alata"/>
                <a:ea typeface="Alata"/>
                <a:cs typeface="Alata"/>
                <a:sym typeface="Alata"/>
              </a:defRPr>
            </a:lvl6pPr>
            <a:lvl7pPr lvl="6" marR="0" rtl="0" algn="l">
              <a:lnSpc>
                <a:spcPct val="100000"/>
              </a:lnSpc>
              <a:spcBef>
                <a:spcPts val="0"/>
              </a:spcBef>
              <a:spcAft>
                <a:spcPts val="0"/>
              </a:spcAft>
              <a:buClr>
                <a:schemeClr val="hlink"/>
              </a:buClr>
              <a:buSzPts val="3000"/>
              <a:buFont typeface="Alata"/>
              <a:buNone/>
              <a:defRPr b="0" i="0" sz="3000" u="none" cap="none" strike="noStrike">
                <a:solidFill>
                  <a:schemeClr val="hlink"/>
                </a:solidFill>
                <a:latin typeface="Alata"/>
                <a:ea typeface="Alata"/>
                <a:cs typeface="Alata"/>
                <a:sym typeface="Alata"/>
              </a:defRPr>
            </a:lvl7pPr>
            <a:lvl8pPr lvl="7" marR="0" rtl="0" algn="l">
              <a:lnSpc>
                <a:spcPct val="100000"/>
              </a:lnSpc>
              <a:spcBef>
                <a:spcPts val="0"/>
              </a:spcBef>
              <a:spcAft>
                <a:spcPts val="0"/>
              </a:spcAft>
              <a:buClr>
                <a:schemeClr val="hlink"/>
              </a:buClr>
              <a:buSzPts val="3000"/>
              <a:buFont typeface="Alata"/>
              <a:buNone/>
              <a:defRPr b="0" i="0" sz="3000" u="none" cap="none" strike="noStrike">
                <a:solidFill>
                  <a:schemeClr val="hlink"/>
                </a:solidFill>
                <a:latin typeface="Alata"/>
                <a:ea typeface="Alata"/>
                <a:cs typeface="Alata"/>
                <a:sym typeface="Alata"/>
              </a:defRPr>
            </a:lvl8pPr>
            <a:lvl9pPr lvl="8" marR="0" rtl="0" algn="l">
              <a:lnSpc>
                <a:spcPct val="100000"/>
              </a:lnSpc>
              <a:spcBef>
                <a:spcPts val="0"/>
              </a:spcBef>
              <a:spcAft>
                <a:spcPts val="0"/>
              </a:spcAft>
              <a:buClr>
                <a:schemeClr val="hlink"/>
              </a:buClr>
              <a:buSzPts val="3000"/>
              <a:buFont typeface="Alata"/>
              <a:buNone/>
              <a:defRPr b="0" i="0" sz="3000" u="none" cap="none" strike="noStrike">
                <a:solidFill>
                  <a:schemeClr val="hlink"/>
                </a:solidFill>
                <a:latin typeface="Alata"/>
                <a:ea typeface="Alata"/>
                <a:cs typeface="Alata"/>
                <a:sym typeface="Alata"/>
              </a:defRPr>
            </a:lvl9pPr>
          </a:lstStyle>
          <a:p/>
        </p:txBody>
      </p:sp>
      <p:sp>
        <p:nvSpPr>
          <p:cNvPr id="52" name="Google Shape;52;p13"/>
          <p:cNvSpPr txBox="1"/>
          <p:nvPr>
            <p:ph idx="1" type="body"/>
          </p:nvPr>
        </p:nvSpPr>
        <p:spPr>
          <a:xfrm>
            <a:off x="713225" y="1152475"/>
            <a:ext cx="7717500" cy="3451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hlink"/>
              </a:buClr>
              <a:buSzPts val="1800"/>
              <a:buFont typeface="Abel"/>
              <a:buChar char="●"/>
              <a:defRPr b="0" i="0" sz="1800" u="none" cap="none" strike="noStrike">
                <a:solidFill>
                  <a:schemeClr val="hlink"/>
                </a:solidFill>
                <a:latin typeface="Abel"/>
                <a:ea typeface="Abel"/>
                <a:cs typeface="Abel"/>
                <a:sym typeface="Abel"/>
              </a:defRPr>
            </a:lvl1pPr>
            <a:lvl2pPr indent="-317500" lvl="1" marL="914400" marR="0" rtl="0" algn="l">
              <a:lnSpc>
                <a:spcPct val="115000"/>
              </a:lnSpc>
              <a:spcBef>
                <a:spcPts val="1600"/>
              </a:spcBef>
              <a:spcAft>
                <a:spcPts val="0"/>
              </a:spcAft>
              <a:buClr>
                <a:schemeClr val="hlink"/>
              </a:buClr>
              <a:buSzPts val="1400"/>
              <a:buFont typeface="Abel"/>
              <a:buChar char="○"/>
              <a:defRPr b="0" i="0" sz="1400" u="none" cap="none" strike="noStrike">
                <a:solidFill>
                  <a:schemeClr val="hlink"/>
                </a:solidFill>
                <a:latin typeface="Abel"/>
                <a:ea typeface="Abel"/>
                <a:cs typeface="Abel"/>
                <a:sym typeface="Abel"/>
              </a:defRPr>
            </a:lvl2pPr>
            <a:lvl3pPr indent="-317500" lvl="2" marL="1371600" marR="0" rtl="0" algn="l">
              <a:lnSpc>
                <a:spcPct val="115000"/>
              </a:lnSpc>
              <a:spcBef>
                <a:spcPts val="1600"/>
              </a:spcBef>
              <a:spcAft>
                <a:spcPts val="0"/>
              </a:spcAft>
              <a:buClr>
                <a:schemeClr val="hlink"/>
              </a:buClr>
              <a:buSzPts val="1400"/>
              <a:buFont typeface="Abel"/>
              <a:buChar char="■"/>
              <a:defRPr b="0" i="0" sz="1400" u="none" cap="none" strike="noStrike">
                <a:solidFill>
                  <a:schemeClr val="hlink"/>
                </a:solidFill>
                <a:latin typeface="Abel"/>
                <a:ea typeface="Abel"/>
                <a:cs typeface="Abel"/>
                <a:sym typeface="Abel"/>
              </a:defRPr>
            </a:lvl3pPr>
            <a:lvl4pPr indent="-317500" lvl="3" marL="1828800" marR="0" rtl="0" algn="l">
              <a:lnSpc>
                <a:spcPct val="115000"/>
              </a:lnSpc>
              <a:spcBef>
                <a:spcPts val="1600"/>
              </a:spcBef>
              <a:spcAft>
                <a:spcPts val="0"/>
              </a:spcAft>
              <a:buClr>
                <a:schemeClr val="hlink"/>
              </a:buClr>
              <a:buSzPts val="1400"/>
              <a:buFont typeface="Abel"/>
              <a:buChar char="●"/>
              <a:defRPr b="0" i="0" sz="1400" u="none" cap="none" strike="noStrike">
                <a:solidFill>
                  <a:schemeClr val="hlink"/>
                </a:solidFill>
                <a:latin typeface="Abel"/>
                <a:ea typeface="Abel"/>
                <a:cs typeface="Abel"/>
                <a:sym typeface="Abel"/>
              </a:defRPr>
            </a:lvl4pPr>
            <a:lvl5pPr indent="-317500" lvl="4" marL="2286000" marR="0" rtl="0" algn="l">
              <a:lnSpc>
                <a:spcPct val="115000"/>
              </a:lnSpc>
              <a:spcBef>
                <a:spcPts val="1600"/>
              </a:spcBef>
              <a:spcAft>
                <a:spcPts val="0"/>
              </a:spcAft>
              <a:buClr>
                <a:schemeClr val="hlink"/>
              </a:buClr>
              <a:buSzPts val="1400"/>
              <a:buFont typeface="Abel"/>
              <a:buChar char="○"/>
              <a:defRPr b="0" i="0" sz="1400" u="none" cap="none" strike="noStrike">
                <a:solidFill>
                  <a:schemeClr val="hlink"/>
                </a:solidFill>
                <a:latin typeface="Abel"/>
                <a:ea typeface="Abel"/>
                <a:cs typeface="Abel"/>
                <a:sym typeface="Abel"/>
              </a:defRPr>
            </a:lvl5pPr>
            <a:lvl6pPr indent="-317500" lvl="5" marL="2743200" marR="0" rtl="0" algn="l">
              <a:lnSpc>
                <a:spcPct val="115000"/>
              </a:lnSpc>
              <a:spcBef>
                <a:spcPts val="1600"/>
              </a:spcBef>
              <a:spcAft>
                <a:spcPts val="0"/>
              </a:spcAft>
              <a:buClr>
                <a:schemeClr val="hlink"/>
              </a:buClr>
              <a:buSzPts val="1400"/>
              <a:buFont typeface="Abel"/>
              <a:buChar char="■"/>
              <a:defRPr b="0" i="0" sz="1400" u="none" cap="none" strike="noStrike">
                <a:solidFill>
                  <a:schemeClr val="hlink"/>
                </a:solidFill>
                <a:latin typeface="Abel"/>
                <a:ea typeface="Abel"/>
                <a:cs typeface="Abel"/>
                <a:sym typeface="Abel"/>
              </a:defRPr>
            </a:lvl6pPr>
            <a:lvl7pPr indent="-317500" lvl="6" marL="3200400" marR="0" rtl="0" algn="l">
              <a:lnSpc>
                <a:spcPct val="115000"/>
              </a:lnSpc>
              <a:spcBef>
                <a:spcPts val="1600"/>
              </a:spcBef>
              <a:spcAft>
                <a:spcPts val="0"/>
              </a:spcAft>
              <a:buClr>
                <a:schemeClr val="hlink"/>
              </a:buClr>
              <a:buSzPts val="1400"/>
              <a:buFont typeface="Abel"/>
              <a:buChar char="●"/>
              <a:defRPr b="0" i="0" sz="1400" u="none" cap="none" strike="noStrike">
                <a:solidFill>
                  <a:schemeClr val="hlink"/>
                </a:solidFill>
                <a:latin typeface="Abel"/>
                <a:ea typeface="Abel"/>
                <a:cs typeface="Abel"/>
                <a:sym typeface="Abel"/>
              </a:defRPr>
            </a:lvl7pPr>
            <a:lvl8pPr indent="-317500" lvl="7" marL="3657600" marR="0" rtl="0" algn="l">
              <a:lnSpc>
                <a:spcPct val="115000"/>
              </a:lnSpc>
              <a:spcBef>
                <a:spcPts val="1600"/>
              </a:spcBef>
              <a:spcAft>
                <a:spcPts val="0"/>
              </a:spcAft>
              <a:buClr>
                <a:schemeClr val="hlink"/>
              </a:buClr>
              <a:buSzPts val="1400"/>
              <a:buFont typeface="Abel"/>
              <a:buChar char="○"/>
              <a:defRPr b="0" i="0" sz="1400" u="none" cap="none" strike="noStrike">
                <a:solidFill>
                  <a:schemeClr val="hlink"/>
                </a:solidFill>
                <a:latin typeface="Abel"/>
                <a:ea typeface="Abel"/>
                <a:cs typeface="Abel"/>
                <a:sym typeface="Abel"/>
              </a:defRPr>
            </a:lvl8pPr>
            <a:lvl9pPr indent="-317500" lvl="8" marL="4114800" marR="0" rtl="0" algn="l">
              <a:lnSpc>
                <a:spcPct val="115000"/>
              </a:lnSpc>
              <a:spcBef>
                <a:spcPts val="1600"/>
              </a:spcBef>
              <a:spcAft>
                <a:spcPts val="1600"/>
              </a:spcAft>
              <a:buClr>
                <a:schemeClr val="hlink"/>
              </a:buClr>
              <a:buSzPts val="1400"/>
              <a:buFont typeface="Abel"/>
              <a:buChar char="■"/>
              <a:defRPr b="0" i="0" sz="1400" u="none" cap="none" strike="noStrike">
                <a:solidFill>
                  <a:schemeClr val="hlink"/>
                </a:solidFill>
                <a:latin typeface="Abel"/>
                <a:ea typeface="Abel"/>
                <a:cs typeface="Abel"/>
                <a:sym typeface="Abel"/>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4.xml"/><Relationship Id="rId3" Type="http://schemas.openxmlformats.org/officeDocument/2006/relationships/image" Target="../media/image2.jp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6.xml"/><Relationship Id="rId3" Type="http://schemas.openxmlformats.org/officeDocument/2006/relationships/image" Target="../media/image17.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0.xml"/><Relationship Id="rId3" Type="http://schemas.openxmlformats.org/officeDocument/2006/relationships/image" Target="../media/image5.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1.xml"/><Relationship Id="rId3" Type="http://schemas.openxmlformats.org/officeDocument/2006/relationships/image" Target="../media/image5.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2.xml"/><Relationship Id="rId3" Type="http://schemas.openxmlformats.org/officeDocument/2006/relationships/image" Target="../media/image16.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3.xml"/><Relationship Id="rId3" Type="http://schemas.openxmlformats.org/officeDocument/2006/relationships/image" Target="../media/image25.png"/><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5.xml"/><Relationship Id="rId3" Type="http://schemas.openxmlformats.org/officeDocument/2006/relationships/image" Target="../media/image21.png"/><Relationship Id="rId4" Type="http://schemas.openxmlformats.org/officeDocument/2006/relationships/image" Target="../media/image15.png"/><Relationship Id="rId5" Type="http://schemas.openxmlformats.org/officeDocument/2006/relationships/image" Target="../media/image28.png"/><Relationship Id="rId6"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6.xml"/><Relationship Id="rId3" Type="http://schemas.openxmlformats.org/officeDocument/2006/relationships/image" Target="../media/image26.png"/><Relationship Id="rId4" Type="http://schemas.openxmlformats.org/officeDocument/2006/relationships/hyperlink" Target="http://yifanhu.net/PUB/cf.pdf" TargetMode="External"/><Relationship Id="rId9" Type="http://schemas.openxmlformats.org/officeDocument/2006/relationships/image" Target="../media/image28.png"/><Relationship Id="rId5" Type="http://schemas.openxmlformats.org/officeDocument/2006/relationships/hyperlink" Target="http://yifanhu.net/PUB/cf.pdf" TargetMode="External"/><Relationship Id="rId6" Type="http://schemas.openxmlformats.org/officeDocument/2006/relationships/image" Target="../media/image24.png"/><Relationship Id="rId7" Type="http://schemas.openxmlformats.org/officeDocument/2006/relationships/image" Target="../media/image18.png"/><Relationship Id="rId8"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0.xml"/><Relationship Id="rId3" Type="http://schemas.openxmlformats.org/officeDocument/2006/relationships/comments" Target="../comments/comment1.xml"/><Relationship Id="rId4" Type="http://schemas.openxmlformats.org/officeDocument/2006/relationships/image" Target="../media/image20.png"/><Relationship Id="rId5"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1.xml"/><Relationship Id="rId3" Type="http://schemas.openxmlformats.org/officeDocument/2006/relationships/comments" Target="../comments/comment2.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2.xml"/><Relationship Id="rId3"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3.xml"/><Relationship Id="rId3" Type="http://schemas.openxmlformats.org/officeDocument/2006/relationships/image" Target="../media/image31.png"/><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4.xml"/><Relationship Id="rId3" Type="http://schemas.openxmlformats.org/officeDocument/2006/relationships/comments" Target="../comments/comment3.xml"/><Relationship Id="rId4" Type="http://schemas.openxmlformats.org/officeDocument/2006/relationships/image" Target="../media/image33.png"/><Relationship Id="rId5"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5.xml"/><Relationship Id="rId3" Type="http://schemas.openxmlformats.org/officeDocument/2006/relationships/image" Target="../media/image37.png"/><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6.xml"/><Relationship Id="rId3" Type="http://schemas.openxmlformats.org/officeDocument/2006/relationships/image" Target="../media/image38.png"/><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8.xml"/><Relationship Id="rId3" Type="http://schemas.openxmlformats.org/officeDocument/2006/relationships/hyperlink" Target="https://www.inf.unibz.it/~ricci/ISR/papers/ieeecomputer.pdf" TargetMode="External"/><Relationship Id="rId4" Type="http://schemas.openxmlformats.org/officeDocument/2006/relationships/hyperlink" Target="https://www.youtube.com/watch?v=giIXNoiqO_U&amp;list=PLLssT5z_DsK-h9vYZkQkYNWcItqhlRJLN&amp;index=96" TargetMode="External"/><Relationship Id="rId5" Type="http://schemas.openxmlformats.org/officeDocument/2006/relationships/hyperlink" Target="https://github.com/jihoo-kim/awesome-RecSys" TargetMode="External"/><Relationship Id="rId6" Type="http://schemas.openxmlformats.org/officeDocument/2006/relationships/hyperlink" Target="https://edyaaleh.files.wordpress.com/2016/02/recommendersystemshandbook.pdf" TargetMode="External"/><Relationship Id="rId7" Type="http://schemas.openxmlformats.org/officeDocument/2006/relationships/hyperlink" Target="http://charuaggarwal.net/Recommender-Systems.ht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43"/>
          <p:cNvPicPr preferRelativeResize="0"/>
          <p:nvPr/>
        </p:nvPicPr>
        <p:blipFill>
          <a:blip r:embed="rId3">
            <a:alphaModFix/>
          </a:blip>
          <a:stretch>
            <a:fillRect/>
          </a:stretch>
        </p:blipFill>
        <p:spPr>
          <a:xfrm>
            <a:off x="4142478" y="487774"/>
            <a:ext cx="859033" cy="859026"/>
          </a:xfrm>
          <a:prstGeom prst="rect">
            <a:avLst/>
          </a:prstGeom>
          <a:noFill/>
          <a:ln>
            <a:noFill/>
          </a:ln>
        </p:spPr>
      </p:pic>
      <p:sp>
        <p:nvSpPr>
          <p:cNvPr id="228" name="Google Shape;228;p43"/>
          <p:cNvSpPr txBox="1"/>
          <p:nvPr/>
        </p:nvSpPr>
        <p:spPr>
          <a:xfrm>
            <a:off x="1484700" y="2248500"/>
            <a:ext cx="6174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rgbClr val="FFFFFF"/>
                </a:solidFill>
                <a:latin typeface="Montserrat"/>
                <a:ea typeface="Montserrat"/>
                <a:cs typeface="Montserrat"/>
                <a:sym typeface="Montserrat"/>
              </a:rPr>
              <a:t>Sistemas de Recomendación</a:t>
            </a:r>
            <a:endParaRPr sz="3000">
              <a:solidFill>
                <a:srgbClr val="FFFFFF"/>
              </a:solidFill>
              <a:latin typeface="Montserrat"/>
              <a:ea typeface="Montserrat"/>
              <a:cs typeface="Montserrat"/>
              <a:sym typeface="Montserrat"/>
            </a:endParaRPr>
          </a:p>
        </p:txBody>
      </p:sp>
      <p:sp>
        <p:nvSpPr>
          <p:cNvPr id="229" name="Google Shape;229;p43"/>
          <p:cNvSpPr txBox="1"/>
          <p:nvPr/>
        </p:nvSpPr>
        <p:spPr>
          <a:xfrm>
            <a:off x="2515800" y="1784100"/>
            <a:ext cx="4112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Roboto Mono"/>
                <a:ea typeface="Roboto Mono"/>
                <a:cs typeface="Roboto Mono"/>
                <a:sym typeface="Roboto Mono"/>
              </a:rPr>
              <a:t>Machine Learning - Clase n°10</a:t>
            </a:r>
            <a:endParaRPr>
              <a:solidFill>
                <a:srgbClr val="FFFFFF"/>
              </a:solidFill>
              <a:latin typeface="Roboto Mono"/>
              <a:ea typeface="Roboto Mono"/>
              <a:cs typeface="Roboto Mono"/>
              <a:sym typeface="Roboto Mon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52"/>
          <p:cNvSpPr txBox="1"/>
          <p:nvPr>
            <p:ph type="title"/>
          </p:nvPr>
        </p:nvSpPr>
        <p:spPr>
          <a:xfrm>
            <a:off x="843200" y="159125"/>
            <a:ext cx="5225400" cy="8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Filtro Colaborativo</a:t>
            </a:r>
            <a:endParaRPr/>
          </a:p>
        </p:txBody>
      </p:sp>
      <p:sp>
        <p:nvSpPr>
          <p:cNvPr id="296" name="Google Shape;296;p52"/>
          <p:cNvSpPr txBox="1"/>
          <p:nvPr/>
        </p:nvSpPr>
        <p:spPr>
          <a:xfrm>
            <a:off x="1035500" y="994925"/>
            <a:ext cx="48408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bel"/>
                <a:ea typeface="Abel"/>
                <a:cs typeface="Abel"/>
                <a:sym typeface="Abel"/>
              </a:rPr>
              <a:t>El filtro colaborativo se basa en las siguientes ideas:</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317500" lvl="0" marL="457200" rtl="0" algn="l">
              <a:spcBef>
                <a:spcPts val="0"/>
              </a:spcBef>
              <a:spcAft>
                <a:spcPts val="0"/>
              </a:spcAft>
              <a:buSzPts val="1400"/>
              <a:buFont typeface="Abel"/>
              <a:buAutoNum type="arabicPeriod"/>
            </a:pPr>
            <a:r>
              <a:rPr lang="en">
                <a:latin typeface="Abel"/>
                <a:ea typeface="Abel"/>
                <a:cs typeface="Abel"/>
                <a:sym typeface="Abel"/>
              </a:rPr>
              <a:t>Los usuarios dan ratings al catálogo de </a:t>
            </a:r>
            <a:r>
              <a:rPr lang="en">
                <a:latin typeface="Abel"/>
                <a:ea typeface="Abel"/>
                <a:cs typeface="Abel"/>
                <a:sym typeface="Abel"/>
              </a:rPr>
              <a:t>ítems</a:t>
            </a:r>
            <a:r>
              <a:rPr lang="en">
                <a:latin typeface="Abel"/>
                <a:ea typeface="Abel"/>
                <a:cs typeface="Abel"/>
                <a:sym typeface="Abel"/>
              </a:rPr>
              <a:t> (de manera explícita o implícita).</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317500" lvl="0" marL="457200" rtl="0" algn="l">
              <a:spcBef>
                <a:spcPts val="0"/>
              </a:spcBef>
              <a:spcAft>
                <a:spcPts val="0"/>
              </a:spcAft>
              <a:buSzPts val="1400"/>
              <a:buFont typeface="Abel"/>
              <a:buAutoNum type="arabicPeriod"/>
            </a:pPr>
            <a:r>
              <a:rPr lang="en">
                <a:latin typeface="Abel"/>
                <a:ea typeface="Abel"/>
                <a:cs typeface="Abel"/>
                <a:sym typeface="Abel"/>
              </a:rPr>
              <a:t>Los patrones en los datos me pueden ayudar a predecir los ratings porque:</a:t>
            </a:r>
            <a:endParaRPr>
              <a:latin typeface="Abel"/>
              <a:ea typeface="Abel"/>
              <a:cs typeface="Abel"/>
              <a:sym typeface="Abel"/>
            </a:endParaRPr>
          </a:p>
          <a:p>
            <a:pPr indent="-317500" lvl="0" marL="914400" rtl="0" algn="l">
              <a:spcBef>
                <a:spcPts val="0"/>
              </a:spcBef>
              <a:spcAft>
                <a:spcPts val="0"/>
              </a:spcAft>
              <a:buSzPts val="1400"/>
              <a:buFont typeface="Abel"/>
              <a:buChar char="-"/>
            </a:pPr>
            <a:r>
              <a:rPr lang="en">
                <a:latin typeface="Abel"/>
                <a:ea typeface="Abel"/>
                <a:cs typeface="Abel"/>
                <a:sym typeface="Abel"/>
              </a:rPr>
              <a:t>Hay clientes con preferencias similares</a:t>
            </a:r>
            <a:endParaRPr>
              <a:latin typeface="Abel"/>
              <a:ea typeface="Abel"/>
              <a:cs typeface="Abel"/>
              <a:sym typeface="Abel"/>
            </a:endParaRPr>
          </a:p>
          <a:p>
            <a:pPr indent="-317500" lvl="0" marL="914400" rtl="0" algn="l">
              <a:spcBef>
                <a:spcPts val="0"/>
              </a:spcBef>
              <a:spcAft>
                <a:spcPts val="0"/>
              </a:spcAft>
              <a:buSzPts val="1400"/>
              <a:buFont typeface="Abel"/>
              <a:buChar char="-"/>
            </a:pPr>
            <a:r>
              <a:rPr lang="en">
                <a:latin typeface="Abel"/>
                <a:ea typeface="Abel"/>
                <a:cs typeface="Abel"/>
                <a:sym typeface="Abel"/>
              </a:rPr>
              <a:t>Hay características latentes en los </a:t>
            </a:r>
            <a:r>
              <a:rPr lang="en">
                <a:latin typeface="Abel"/>
                <a:ea typeface="Abel"/>
                <a:cs typeface="Abel"/>
                <a:sym typeface="Abel"/>
              </a:rPr>
              <a:t>ítems</a:t>
            </a:r>
            <a:r>
              <a:rPr lang="en">
                <a:latin typeface="Abel"/>
                <a:ea typeface="Abel"/>
                <a:cs typeface="Abel"/>
                <a:sym typeface="Abel"/>
              </a:rPr>
              <a:t> que influencian los ratings de los usuarios.</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p:txBody>
      </p:sp>
      <p:sp>
        <p:nvSpPr>
          <p:cNvPr id="297" name="Google Shape;297;p52"/>
          <p:cNvSpPr/>
          <p:nvPr/>
        </p:nvSpPr>
        <p:spPr>
          <a:xfrm>
            <a:off x="1073300" y="3917225"/>
            <a:ext cx="667500" cy="579000"/>
          </a:xfrm>
          <a:prstGeom prst="rect">
            <a:avLst/>
          </a:prstGeom>
          <a:solidFill>
            <a:srgbClr val="C9DAF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Abel"/>
                <a:ea typeface="Abel"/>
                <a:cs typeface="Abel"/>
                <a:sym typeface="Abel"/>
              </a:rPr>
              <a:t>CF</a:t>
            </a:r>
            <a:endParaRPr i="0" sz="1400" u="none" cap="none" strike="noStrike">
              <a:solidFill>
                <a:srgbClr val="000000"/>
              </a:solidFill>
              <a:latin typeface="Abel"/>
              <a:ea typeface="Abel"/>
              <a:cs typeface="Abel"/>
              <a:sym typeface="Abel"/>
            </a:endParaRPr>
          </a:p>
        </p:txBody>
      </p:sp>
      <p:sp>
        <p:nvSpPr>
          <p:cNvPr id="298" name="Google Shape;298;p52"/>
          <p:cNvSpPr/>
          <p:nvPr/>
        </p:nvSpPr>
        <p:spPr>
          <a:xfrm>
            <a:off x="2339550" y="3630725"/>
            <a:ext cx="1556100" cy="579000"/>
          </a:xfrm>
          <a:prstGeom prst="rect">
            <a:avLst/>
          </a:prstGeom>
          <a:solidFill>
            <a:srgbClr val="C9DAF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Abel"/>
                <a:ea typeface="Abel"/>
                <a:cs typeface="Abel"/>
                <a:sym typeface="Abel"/>
              </a:rPr>
              <a:t>Enfoque basado en memoria</a:t>
            </a:r>
            <a:endParaRPr i="0" sz="1400" u="none" cap="none" strike="noStrike">
              <a:solidFill>
                <a:srgbClr val="000000"/>
              </a:solidFill>
              <a:latin typeface="Abel"/>
              <a:ea typeface="Abel"/>
              <a:cs typeface="Abel"/>
              <a:sym typeface="Abel"/>
            </a:endParaRPr>
          </a:p>
        </p:txBody>
      </p:sp>
      <p:sp>
        <p:nvSpPr>
          <p:cNvPr id="299" name="Google Shape;299;p52"/>
          <p:cNvSpPr/>
          <p:nvPr/>
        </p:nvSpPr>
        <p:spPr>
          <a:xfrm>
            <a:off x="2339550" y="4364250"/>
            <a:ext cx="1556100" cy="579000"/>
          </a:xfrm>
          <a:prstGeom prst="rect">
            <a:avLst/>
          </a:prstGeom>
          <a:solidFill>
            <a:srgbClr val="C9DAF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Abel"/>
                <a:ea typeface="Abel"/>
                <a:cs typeface="Abel"/>
                <a:sym typeface="Abel"/>
              </a:rPr>
              <a:t>Enfoque basado en </a:t>
            </a:r>
            <a:r>
              <a:rPr i="0" lang="en" sz="1400" u="none" cap="none" strike="noStrike">
                <a:solidFill>
                  <a:srgbClr val="000000"/>
                </a:solidFill>
                <a:latin typeface="Abel"/>
                <a:ea typeface="Abel"/>
                <a:cs typeface="Abel"/>
                <a:sym typeface="Abel"/>
              </a:rPr>
              <a:t>modelos</a:t>
            </a:r>
            <a:endParaRPr i="0" sz="1400" u="none" cap="none" strike="noStrike">
              <a:solidFill>
                <a:srgbClr val="000000"/>
              </a:solidFill>
              <a:latin typeface="Abel"/>
              <a:ea typeface="Abel"/>
              <a:cs typeface="Abel"/>
              <a:sym typeface="Abel"/>
            </a:endParaRPr>
          </a:p>
        </p:txBody>
      </p:sp>
      <p:sp>
        <p:nvSpPr>
          <p:cNvPr id="300" name="Google Shape;300;p52"/>
          <p:cNvSpPr/>
          <p:nvPr/>
        </p:nvSpPr>
        <p:spPr>
          <a:xfrm>
            <a:off x="5210925" y="2839925"/>
            <a:ext cx="3734700" cy="1001100"/>
          </a:xfrm>
          <a:prstGeom prst="rect">
            <a:avLst/>
          </a:prstGeom>
          <a:solidFill>
            <a:srgbClr val="C9DAF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Abel"/>
                <a:ea typeface="Abel"/>
                <a:cs typeface="Abel"/>
                <a:sym typeface="Abel"/>
              </a:rPr>
              <a:t>Se trata de encontrar usuarios similares empleando la similaridad coseno o la correlación de Pearson y luego se toman los promedios ponderados de los ratings</a:t>
            </a:r>
            <a:endParaRPr i="0" sz="1400" u="none" cap="none" strike="noStrike">
              <a:solidFill>
                <a:srgbClr val="000000"/>
              </a:solidFill>
              <a:latin typeface="Abel"/>
              <a:ea typeface="Abel"/>
              <a:cs typeface="Abel"/>
              <a:sym typeface="Abel"/>
            </a:endParaRPr>
          </a:p>
        </p:txBody>
      </p:sp>
      <p:sp>
        <p:nvSpPr>
          <p:cNvPr id="301" name="Google Shape;301;p52"/>
          <p:cNvSpPr/>
          <p:nvPr/>
        </p:nvSpPr>
        <p:spPr>
          <a:xfrm>
            <a:off x="5210925" y="3924600"/>
            <a:ext cx="3734700" cy="1001100"/>
          </a:xfrm>
          <a:prstGeom prst="rect">
            <a:avLst/>
          </a:prstGeom>
          <a:solidFill>
            <a:srgbClr val="C9DAF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Abel"/>
                <a:ea typeface="Abel"/>
                <a:cs typeface="Abel"/>
                <a:sym typeface="Abel"/>
              </a:rPr>
              <a:t>Se usan técnicas de Machine Learning para predecir los ratings</a:t>
            </a:r>
            <a:endParaRPr i="0" sz="1400" u="none" cap="none" strike="noStrike">
              <a:solidFill>
                <a:srgbClr val="000000"/>
              </a:solidFill>
              <a:latin typeface="Abel"/>
              <a:ea typeface="Abel"/>
              <a:cs typeface="Abel"/>
              <a:sym typeface="Abel"/>
            </a:endParaRPr>
          </a:p>
        </p:txBody>
      </p:sp>
      <p:cxnSp>
        <p:nvCxnSpPr>
          <p:cNvPr id="302" name="Google Shape;302;p52"/>
          <p:cNvCxnSpPr>
            <a:stCxn id="297" idx="3"/>
            <a:endCxn id="298" idx="1"/>
          </p:cNvCxnSpPr>
          <p:nvPr/>
        </p:nvCxnSpPr>
        <p:spPr>
          <a:xfrm flipH="1" rot="10800000">
            <a:off x="1740800" y="3920225"/>
            <a:ext cx="598800" cy="286500"/>
          </a:xfrm>
          <a:prstGeom prst="straightConnector1">
            <a:avLst/>
          </a:prstGeom>
          <a:noFill/>
          <a:ln cap="flat" cmpd="sng" w="9525">
            <a:solidFill>
              <a:srgbClr val="4A86E8"/>
            </a:solidFill>
            <a:prstDash val="solid"/>
            <a:round/>
            <a:headEnd len="sm" w="sm" type="none"/>
            <a:tailEnd len="med" w="med" type="triangle"/>
          </a:ln>
        </p:spPr>
      </p:cxnSp>
      <p:cxnSp>
        <p:nvCxnSpPr>
          <p:cNvPr id="303" name="Google Shape;303;p52"/>
          <p:cNvCxnSpPr>
            <a:stCxn id="297" idx="3"/>
            <a:endCxn id="299" idx="1"/>
          </p:cNvCxnSpPr>
          <p:nvPr/>
        </p:nvCxnSpPr>
        <p:spPr>
          <a:xfrm>
            <a:off x="1740800" y="4206725"/>
            <a:ext cx="598800" cy="447000"/>
          </a:xfrm>
          <a:prstGeom prst="straightConnector1">
            <a:avLst/>
          </a:prstGeom>
          <a:noFill/>
          <a:ln cap="flat" cmpd="sng" w="9525">
            <a:solidFill>
              <a:srgbClr val="4A86E8"/>
            </a:solidFill>
            <a:prstDash val="solid"/>
            <a:round/>
            <a:headEnd len="sm" w="sm" type="none"/>
            <a:tailEnd len="med" w="med" type="triangle"/>
          </a:ln>
        </p:spPr>
      </p:cxnSp>
      <p:cxnSp>
        <p:nvCxnSpPr>
          <p:cNvPr id="304" name="Google Shape;304;p52"/>
          <p:cNvCxnSpPr>
            <a:stCxn id="298" idx="3"/>
            <a:endCxn id="300" idx="1"/>
          </p:cNvCxnSpPr>
          <p:nvPr/>
        </p:nvCxnSpPr>
        <p:spPr>
          <a:xfrm flipH="1" rot="10800000">
            <a:off x="3895650" y="3340625"/>
            <a:ext cx="1315200" cy="579600"/>
          </a:xfrm>
          <a:prstGeom prst="straightConnector1">
            <a:avLst/>
          </a:prstGeom>
          <a:noFill/>
          <a:ln cap="flat" cmpd="sng" w="9525">
            <a:solidFill>
              <a:srgbClr val="4A86E8"/>
            </a:solidFill>
            <a:prstDash val="solid"/>
            <a:round/>
            <a:headEnd len="sm" w="sm" type="none"/>
            <a:tailEnd len="med" w="med" type="triangle"/>
          </a:ln>
        </p:spPr>
      </p:cxnSp>
      <p:cxnSp>
        <p:nvCxnSpPr>
          <p:cNvPr id="305" name="Google Shape;305;p52"/>
          <p:cNvCxnSpPr>
            <a:stCxn id="299" idx="3"/>
            <a:endCxn id="301" idx="1"/>
          </p:cNvCxnSpPr>
          <p:nvPr/>
        </p:nvCxnSpPr>
        <p:spPr>
          <a:xfrm flipH="1" rot="10800000">
            <a:off x="3895650" y="4425150"/>
            <a:ext cx="1315200" cy="228600"/>
          </a:xfrm>
          <a:prstGeom prst="straightConnector1">
            <a:avLst/>
          </a:prstGeom>
          <a:noFill/>
          <a:ln cap="flat" cmpd="sng" w="9525">
            <a:solidFill>
              <a:srgbClr val="4A86E8"/>
            </a:solidFill>
            <a:prstDash val="solid"/>
            <a:round/>
            <a:headEnd len="sm" w="sm"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3"/>
          <p:cNvSpPr txBox="1"/>
          <p:nvPr/>
        </p:nvSpPr>
        <p:spPr>
          <a:xfrm>
            <a:off x="1019825" y="1254425"/>
            <a:ext cx="71964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bel"/>
                <a:ea typeface="Abel"/>
                <a:cs typeface="Abel"/>
                <a:sym typeface="Abel"/>
              </a:rPr>
              <a:t>Podemos distinguir dos tipos de filtros:</a:t>
            </a:r>
            <a:endParaRPr>
              <a:latin typeface="Abel"/>
              <a:ea typeface="Abel"/>
              <a:cs typeface="Abel"/>
              <a:sym typeface="Abel"/>
            </a:endParaRPr>
          </a:p>
          <a:p>
            <a:pPr indent="-317500" lvl="0" marL="457200" rtl="0" algn="l">
              <a:spcBef>
                <a:spcPts val="0"/>
              </a:spcBef>
              <a:spcAft>
                <a:spcPts val="0"/>
              </a:spcAft>
              <a:buSzPts val="1400"/>
              <a:buFont typeface="Abel"/>
              <a:buChar char="-"/>
            </a:pPr>
            <a:r>
              <a:rPr b="1" lang="en">
                <a:latin typeface="Abel"/>
                <a:ea typeface="Abel"/>
                <a:cs typeface="Abel"/>
                <a:sym typeface="Abel"/>
              </a:rPr>
              <a:t>User-item filtering</a:t>
            </a:r>
            <a:r>
              <a:rPr lang="en">
                <a:latin typeface="Abel"/>
                <a:ea typeface="Abel"/>
                <a:cs typeface="Abel"/>
                <a:sym typeface="Abel"/>
              </a:rPr>
              <a:t>: se toma a un usuario, se encuentran usuarios similares y se recomiendan </a:t>
            </a:r>
            <a:r>
              <a:rPr lang="en">
                <a:latin typeface="Abel"/>
                <a:ea typeface="Abel"/>
                <a:cs typeface="Abel"/>
                <a:sym typeface="Abel"/>
              </a:rPr>
              <a:t>ítems</a:t>
            </a:r>
            <a:r>
              <a:rPr lang="en">
                <a:latin typeface="Abel"/>
                <a:ea typeface="Abel"/>
                <a:cs typeface="Abel"/>
                <a:sym typeface="Abel"/>
              </a:rPr>
              <a:t> que a esos usuarios similares les gustaron. En este caso el input es un usuario y el output es un item.</a:t>
            </a:r>
            <a:endParaRPr>
              <a:latin typeface="Abel"/>
              <a:ea typeface="Abel"/>
              <a:cs typeface="Abel"/>
              <a:sym typeface="Abel"/>
            </a:endParaRPr>
          </a:p>
          <a:p>
            <a:pPr indent="0" lvl="0" marL="457200" rtl="0" algn="l">
              <a:spcBef>
                <a:spcPts val="0"/>
              </a:spcBef>
              <a:spcAft>
                <a:spcPts val="0"/>
              </a:spcAft>
              <a:buNone/>
            </a:pPr>
            <a:r>
              <a:rPr lang="en">
                <a:latin typeface="Abel"/>
                <a:ea typeface="Abel"/>
                <a:cs typeface="Abel"/>
                <a:sym typeface="Abel"/>
              </a:rPr>
              <a:t>Típicamente, se explican como “A usuarios que son similares a vos también les gustó…”. </a:t>
            </a:r>
            <a:endParaRPr>
              <a:latin typeface="Abel"/>
              <a:ea typeface="Abel"/>
              <a:cs typeface="Abel"/>
              <a:sym typeface="Abel"/>
            </a:endParaRPr>
          </a:p>
          <a:p>
            <a:pPr indent="-317500" lvl="0" marL="457200" rtl="0" algn="l">
              <a:spcBef>
                <a:spcPts val="0"/>
              </a:spcBef>
              <a:spcAft>
                <a:spcPts val="0"/>
              </a:spcAft>
              <a:buSzPts val="1400"/>
              <a:buFont typeface="Abel"/>
              <a:buChar char="-"/>
            </a:pPr>
            <a:r>
              <a:rPr b="1" lang="en">
                <a:latin typeface="Abel"/>
                <a:ea typeface="Abel"/>
                <a:cs typeface="Abel"/>
                <a:sym typeface="Abel"/>
              </a:rPr>
              <a:t>Item-item filtering</a:t>
            </a:r>
            <a:r>
              <a:rPr lang="en">
                <a:latin typeface="Abel"/>
                <a:ea typeface="Abel"/>
                <a:cs typeface="Abel"/>
                <a:sym typeface="Abel"/>
              </a:rPr>
              <a:t>: se toma un item, se encuentran usuarios que les haya gustado ese item, y se buscan otros items que a esos usuarios (o usuarios similares) les haya gustado. Aquí el input es un item y el output es un item. </a:t>
            </a:r>
            <a:endParaRPr>
              <a:latin typeface="Abel"/>
              <a:ea typeface="Abel"/>
              <a:cs typeface="Abel"/>
              <a:sym typeface="Abel"/>
            </a:endParaRPr>
          </a:p>
          <a:p>
            <a:pPr indent="0" lvl="0" marL="457200" rtl="0" algn="l">
              <a:spcBef>
                <a:spcPts val="0"/>
              </a:spcBef>
              <a:spcAft>
                <a:spcPts val="0"/>
              </a:spcAft>
              <a:buNone/>
            </a:pPr>
            <a:r>
              <a:rPr lang="en">
                <a:latin typeface="Abel"/>
                <a:ea typeface="Abel"/>
                <a:cs typeface="Abel"/>
                <a:sym typeface="Abel"/>
              </a:rPr>
              <a:t>En general se explican como “A usuarios que les gustó … también les gustó …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Vamos a entender cómo se calcula cada uno y por qué el item-item filtering (o item-based filtering) es preferido por sobre el user-item filtering (o user-based filtering).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p:txBody>
      </p:sp>
      <p:sp>
        <p:nvSpPr>
          <p:cNvPr id="311" name="Google Shape;311;p53"/>
          <p:cNvSpPr txBox="1"/>
          <p:nvPr>
            <p:ph type="title"/>
          </p:nvPr>
        </p:nvSpPr>
        <p:spPr>
          <a:xfrm>
            <a:off x="843200" y="159125"/>
            <a:ext cx="7429200" cy="8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Filtrado Colaborativo basado en Memoria</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4"/>
          <p:cNvSpPr txBox="1"/>
          <p:nvPr/>
        </p:nvSpPr>
        <p:spPr>
          <a:xfrm>
            <a:off x="1019825" y="949625"/>
            <a:ext cx="7274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bel"/>
                <a:ea typeface="Abel"/>
                <a:cs typeface="Abel"/>
                <a:sym typeface="Abel"/>
              </a:rPr>
              <a:t>Nuestro problema es, dada la siguiente matriz, predecir los valores faltantes, </a:t>
            </a:r>
            <a:r>
              <a:rPr b="1" lang="en">
                <a:latin typeface="Abel"/>
                <a:ea typeface="Abel"/>
                <a:cs typeface="Abel"/>
                <a:sym typeface="Abel"/>
              </a:rPr>
              <a:t>rankear</a:t>
            </a:r>
            <a:r>
              <a:rPr lang="en">
                <a:latin typeface="Abel"/>
                <a:ea typeface="Abel"/>
                <a:cs typeface="Abel"/>
                <a:sym typeface="Abel"/>
              </a:rPr>
              <a:t> las mejores sugerencias y </a:t>
            </a:r>
            <a:r>
              <a:rPr b="1" lang="en">
                <a:latin typeface="Abel"/>
                <a:ea typeface="Abel"/>
                <a:cs typeface="Abel"/>
                <a:sym typeface="Abel"/>
              </a:rPr>
              <a:t>sugerir los K </a:t>
            </a:r>
            <a:r>
              <a:rPr b="1" lang="en">
                <a:latin typeface="Abel"/>
                <a:ea typeface="Abel"/>
                <a:cs typeface="Abel"/>
                <a:sym typeface="Abel"/>
              </a:rPr>
              <a:t>ítems</a:t>
            </a:r>
            <a:r>
              <a:rPr lang="en">
                <a:latin typeface="Abel"/>
                <a:ea typeface="Abel"/>
                <a:cs typeface="Abel"/>
                <a:sym typeface="Abel"/>
              </a:rPr>
              <a:t> con mayor ranking para alguno de los usuarios.</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p:txBody>
      </p:sp>
      <p:graphicFrame>
        <p:nvGraphicFramePr>
          <p:cNvPr id="317" name="Google Shape;317;p54"/>
          <p:cNvGraphicFramePr/>
          <p:nvPr/>
        </p:nvGraphicFramePr>
        <p:xfrm>
          <a:off x="1096750" y="1780925"/>
          <a:ext cx="3000000" cy="3000000"/>
        </p:xfrm>
        <a:graphic>
          <a:graphicData uri="http://schemas.openxmlformats.org/drawingml/2006/table">
            <a:tbl>
              <a:tblPr>
                <a:noFill/>
                <a:tableStyleId>{79DB299B-8D4E-497E-B60D-8DDAFAA35D71}</a:tableStyleId>
              </a:tblPr>
              <a:tblGrid>
                <a:gridCol w="1206500"/>
                <a:gridCol w="1206500"/>
                <a:gridCol w="1206500"/>
                <a:gridCol w="1206500"/>
                <a:gridCol w="1206500"/>
                <a:gridCol w="1206500"/>
              </a:tblGrid>
              <a:tr h="381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Abel"/>
                        <a:ea typeface="Abel"/>
                        <a:cs typeface="Abel"/>
                        <a:sym typeface="A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Abel"/>
                          <a:ea typeface="Abel"/>
                          <a:cs typeface="Abel"/>
                          <a:sym typeface="Abel"/>
                        </a:rPr>
                        <a:t>The Name of the Wind</a:t>
                      </a:r>
                      <a:endParaRPr sz="1400" u="none" cap="none" strike="noStrike">
                        <a:latin typeface="Abel"/>
                        <a:ea typeface="Abel"/>
                        <a:cs typeface="Abel"/>
                        <a:sym typeface="A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Abel"/>
                          <a:ea typeface="Abel"/>
                          <a:cs typeface="Abel"/>
                          <a:sym typeface="Abel"/>
                        </a:rPr>
                        <a:t>The Lord of the Rings</a:t>
                      </a:r>
                      <a:endParaRPr sz="1400" u="none" cap="none" strike="noStrike">
                        <a:latin typeface="Abel"/>
                        <a:ea typeface="Abel"/>
                        <a:cs typeface="Abel"/>
                        <a:sym typeface="A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Abel"/>
                          <a:ea typeface="Abel"/>
                          <a:cs typeface="Abel"/>
                          <a:sym typeface="Abel"/>
                        </a:rPr>
                        <a:t>Introduction to Statistical Learning</a:t>
                      </a:r>
                      <a:endParaRPr sz="1400" u="none" cap="none" strike="noStrike">
                        <a:latin typeface="Abel"/>
                        <a:ea typeface="Abel"/>
                        <a:cs typeface="Abel"/>
                        <a:sym typeface="A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Abel"/>
                          <a:ea typeface="Abel"/>
                          <a:cs typeface="Abel"/>
                          <a:sym typeface="Abel"/>
                        </a:rPr>
                        <a:t>Brave New World</a:t>
                      </a:r>
                      <a:endParaRPr sz="1400" u="none" cap="none" strike="noStrike">
                        <a:latin typeface="Abel"/>
                        <a:ea typeface="Abel"/>
                        <a:cs typeface="Abel"/>
                        <a:sym typeface="A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Abel"/>
                          <a:ea typeface="Abel"/>
                          <a:cs typeface="Abel"/>
                          <a:sym typeface="Abel"/>
                        </a:rPr>
                        <a:t>A Study in Scarlet</a:t>
                      </a:r>
                      <a:endParaRPr sz="1400" u="none" cap="none" strike="noStrike">
                        <a:latin typeface="Abel"/>
                        <a:ea typeface="Abel"/>
                        <a:cs typeface="Abel"/>
                        <a:sym typeface="Abe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Abel"/>
                          <a:ea typeface="Abel"/>
                          <a:cs typeface="Abel"/>
                          <a:sym typeface="Abel"/>
                        </a:rPr>
                        <a:t>Nico</a:t>
                      </a:r>
                      <a:endParaRPr sz="1400" u="none" cap="none" strike="noStrike">
                        <a:latin typeface="Abel"/>
                        <a:ea typeface="Abel"/>
                        <a:cs typeface="Abel"/>
                        <a:sym typeface="A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Abel"/>
                          <a:ea typeface="Abel"/>
                          <a:cs typeface="Abel"/>
                          <a:sym typeface="Abel"/>
                        </a:rPr>
                        <a:t>5</a:t>
                      </a:r>
                      <a:endParaRPr sz="1400" u="none" cap="none" strike="noStrike">
                        <a:latin typeface="Abel"/>
                        <a:ea typeface="Abel"/>
                        <a:cs typeface="Abel"/>
                        <a:sym typeface="A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Abel"/>
                          <a:ea typeface="Abel"/>
                          <a:cs typeface="Abel"/>
                          <a:sym typeface="Abel"/>
                        </a:rPr>
                        <a:t>4</a:t>
                      </a:r>
                      <a:endParaRPr sz="1400" u="none" cap="none" strike="noStrike">
                        <a:latin typeface="Abel"/>
                        <a:ea typeface="Abel"/>
                        <a:cs typeface="Abel"/>
                        <a:sym typeface="A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Abel"/>
                          <a:ea typeface="Abel"/>
                          <a:cs typeface="Abel"/>
                          <a:sym typeface="Abel"/>
                        </a:rPr>
                        <a:t>4</a:t>
                      </a:r>
                      <a:endParaRPr sz="1400" u="none" cap="none" strike="noStrike">
                        <a:latin typeface="Abel"/>
                        <a:ea typeface="Abel"/>
                        <a:cs typeface="Abel"/>
                        <a:sym typeface="A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Abel"/>
                          <a:ea typeface="Abel"/>
                          <a:cs typeface="Abel"/>
                          <a:sym typeface="Abel"/>
                        </a:rPr>
                        <a:t>?</a:t>
                      </a:r>
                      <a:endParaRPr sz="1400" u="none" cap="none" strike="noStrike">
                        <a:latin typeface="Abel"/>
                        <a:ea typeface="Abel"/>
                        <a:cs typeface="Abel"/>
                        <a:sym typeface="A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Abel"/>
                          <a:ea typeface="Abel"/>
                          <a:cs typeface="Abel"/>
                          <a:sym typeface="Abel"/>
                        </a:rPr>
                        <a:t>?</a:t>
                      </a:r>
                      <a:endParaRPr sz="1400" u="none" cap="none" strike="noStrike">
                        <a:latin typeface="Abel"/>
                        <a:ea typeface="Abel"/>
                        <a:cs typeface="Abel"/>
                        <a:sym typeface="Abe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Abel"/>
                          <a:ea typeface="Abel"/>
                          <a:cs typeface="Abel"/>
                          <a:sym typeface="Abel"/>
                        </a:rPr>
                        <a:t>Leo</a:t>
                      </a:r>
                      <a:endParaRPr sz="1400" u="none" cap="none" strike="noStrike">
                        <a:latin typeface="Abel"/>
                        <a:ea typeface="Abel"/>
                        <a:cs typeface="Abel"/>
                        <a:sym typeface="A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Abel"/>
                          <a:ea typeface="Abel"/>
                          <a:cs typeface="Abel"/>
                          <a:sym typeface="Abel"/>
                        </a:rPr>
                        <a:t>?</a:t>
                      </a:r>
                      <a:endParaRPr sz="1400" u="none" cap="none" strike="noStrike">
                        <a:latin typeface="Abel"/>
                        <a:ea typeface="Abel"/>
                        <a:cs typeface="Abel"/>
                        <a:sym typeface="A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Abel"/>
                          <a:ea typeface="Abel"/>
                          <a:cs typeface="Abel"/>
                          <a:sym typeface="Abel"/>
                        </a:rPr>
                        <a:t>3</a:t>
                      </a:r>
                      <a:endParaRPr sz="1400" u="none" cap="none" strike="noStrike">
                        <a:latin typeface="Abel"/>
                        <a:ea typeface="Abel"/>
                        <a:cs typeface="Abel"/>
                        <a:sym typeface="A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Abel"/>
                          <a:ea typeface="Abel"/>
                          <a:cs typeface="Abel"/>
                          <a:sym typeface="Abel"/>
                        </a:rPr>
                        <a:t>5</a:t>
                      </a:r>
                      <a:endParaRPr sz="1400" u="none" cap="none" strike="noStrike">
                        <a:latin typeface="Abel"/>
                        <a:ea typeface="Abel"/>
                        <a:cs typeface="Abel"/>
                        <a:sym typeface="A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Abel"/>
                          <a:ea typeface="Abel"/>
                          <a:cs typeface="Abel"/>
                          <a:sym typeface="Abel"/>
                        </a:rPr>
                        <a:t>5</a:t>
                      </a:r>
                      <a:endParaRPr sz="1400" u="none" cap="none" strike="noStrike">
                        <a:latin typeface="Abel"/>
                        <a:ea typeface="Abel"/>
                        <a:cs typeface="Abel"/>
                        <a:sym typeface="A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Abel"/>
                          <a:ea typeface="Abel"/>
                          <a:cs typeface="Abel"/>
                          <a:sym typeface="Abel"/>
                        </a:rPr>
                        <a:t>5</a:t>
                      </a:r>
                      <a:endParaRPr sz="1400" u="none" cap="none" strike="noStrike">
                        <a:latin typeface="Abel"/>
                        <a:ea typeface="Abel"/>
                        <a:cs typeface="Abel"/>
                        <a:sym typeface="Abe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Abel"/>
                          <a:ea typeface="Abel"/>
                          <a:cs typeface="Abel"/>
                          <a:sym typeface="Abel"/>
                        </a:rPr>
                        <a:t>Fran</a:t>
                      </a:r>
                      <a:endParaRPr sz="1400" u="none" cap="none" strike="noStrike">
                        <a:latin typeface="Abel"/>
                        <a:ea typeface="Abel"/>
                        <a:cs typeface="Abel"/>
                        <a:sym typeface="A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Abel"/>
                          <a:ea typeface="Abel"/>
                          <a:cs typeface="Abel"/>
                          <a:sym typeface="Abel"/>
                        </a:rPr>
                        <a:t>4</a:t>
                      </a:r>
                      <a:endParaRPr sz="1400" u="none" cap="none" strike="noStrike">
                        <a:latin typeface="Abel"/>
                        <a:ea typeface="Abel"/>
                        <a:cs typeface="Abel"/>
                        <a:sym typeface="A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Abel"/>
                          <a:ea typeface="Abel"/>
                          <a:cs typeface="Abel"/>
                          <a:sym typeface="Abel"/>
                        </a:rPr>
                        <a:t>5</a:t>
                      </a:r>
                      <a:endParaRPr sz="1400" u="none" cap="none" strike="noStrike">
                        <a:latin typeface="Abel"/>
                        <a:ea typeface="Abel"/>
                        <a:cs typeface="Abel"/>
                        <a:sym typeface="A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Abel"/>
                          <a:ea typeface="Abel"/>
                          <a:cs typeface="Abel"/>
                          <a:sym typeface="Abel"/>
                        </a:rPr>
                        <a:t>5</a:t>
                      </a:r>
                      <a:endParaRPr sz="1400" u="none" cap="none" strike="noStrike">
                        <a:latin typeface="Abel"/>
                        <a:ea typeface="Abel"/>
                        <a:cs typeface="Abel"/>
                        <a:sym typeface="A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Abel"/>
                          <a:ea typeface="Abel"/>
                          <a:cs typeface="Abel"/>
                          <a:sym typeface="Abel"/>
                        </a:rPr>
                        <a:t>?</a:t>
                      </a:r>
                      <a:endParaRPr sz="1400" u="none" cap="none" strike="noStrike">
                        <a:latin typeface="Abel"/>
                        <a:ea typeface="Abel"/>
                        <a:cs typeface="Abel"/>
                        <a:sym typeface="A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Abel"/>
                          <a:ea typeface="Abel"/>
                          <a:cs typeface="Abel"/>
                          <a:sym typeface="Abel"/>
                        </a:rPr>
                        <a:t>3</a:t>
                      </a:r>
                      <a:endParaRPr sz="1400" u="none" cap="none" strike="noStrike">
                        <a:latin typeface="Abel"/>
                        <a:ea typeface="Abel"/>
                        <a:cs typeface="Abel"/>
                        <a:sym typeface="Abel"/>
                      </a:endParaRPr>
                    </a:p>
                  </a:txBody>
                  <a:tcPr marT="91425" marB="91425" marR="91425" marL="91425"/>
                </a:tc>
              </a:tr>
            </a:tbl>
          </a:graphicData>
        </a:graphic>
      </p:graphicFrame>
      <p:sp>
        <p:nvSpPr>
          <p:cNvPr id="318" name="Google Shape;318;p54"/>
          <p:cNvSpPr txBox="1"/>
          <p:nvPr/>
        </p:nvSpPr>
        <p:spPr>
          <a:xfrm>
            <a:off x="1037675" y="40254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bel"/>
                <a:ea typeface="Abel"/>
                <a:cs typeface="Abel"/>
                <a:sym typeface="Abel"/>
              </a:rPr>
              <a:t>Matriz u</a:t>
            </a:r>
            <a:r>
              <a:rPr lang="en">
                <a:latin typeface="Abel"/>
                <a:ea typeface="Abel"/>
                <a:cs typeface="Abel"/>
                <a:sym typeface="Abel"/>
              </a:rPr>
              <a:t>suario-item</a:t>
            </a:r>
            <a:endParaRPr>
              <a:latin typeface="Abel"/>
              <a:ea typeface="Abel"/>
              <a:cs typeface="Abel"/>
              <a:sym typeface="Abel"/>
            </a:endParaRPr>
          </a:p>
        </p:txBody>
      </p:sp>
      <p:sp>
        <p:nvSpPr>
          <p:cNvPr id="319" name="Google Shape;319;p54"/>
          <p:cNvSpPr txBox="1"/>
          <p:nvPr>
            <p:ph type="title"/>
          </p:nvPr>
        </p:nvSpPr>
        <p:spPr>
          <a:xfrm>
            <a:off x="843200" y="159125"/>
            <a:ext cx="7429200" cy="8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Filtrado Colaborativo basado en Memoria</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55"/>
          <p:cNvPicPr preferRelativeResize="0"/>
          <p:nvPr/>
        </p:nvPicPr>
        <p:blipFill rotWithShape="1">
          <a:blip r:embed="rId3">
            <a:alphaModFix/>
          </a:blip>
          <a:srcRect b="11543" l="0" r="0" t="0"/>
          <a:stretch/>
        </p:blipFill>
        <p:spPr>
          <a:xfrm>
            <a:off x="872850" y="3060575"/>
            <a:ext cx="7494901" cy="2082925"/>
          </a:xfrm>
          <a:prstGeom prst="rect">
            <a:avLst/>
          </a:prstGeom>
          <a:noFill/>
          <a:ln>
            <a:noFill/>
          </a:ln>
        </p:spPr>
      </p:pic>
      <p:sp>
        <p:nvSpPr>
          <p:cNvPr id="325" name="Google Shape;325;p55"/>
          <p:cNvSpPr txBox="1"/>
          <p:nvPr/>
        </p:nvSpPr>
        <p:spPr>
          <a:xfrm>
            <a:off x="1048650" y="775525"/>
            <a:ext cx="73191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bel"/>
                <a:ea typeface="Abel"/>
                <a:cs typeface="Abel"/>
                <a:sym typeface="Abel"/>
              </a:rPr>
              <a:t>Antes de ver cómo realizar una recomendación, va a ser necesario entender la </a:t>
            </a:r>
            <a:r>
              <a:rPr b="1" lang="en">
                <a:latin typeface="Abel"/>
                <a:ea typeface="Abel"/>
                <a:cs typeface="Abel"/>
                <a:sym typeface="Abel"/>
              </a:rPr>
              <a:t>similitud coseno.</a:t>
            </a:r>
            <a:r>
              <a:rPr lang="en">
                <a:latin typeface="Abel"/>
                <a:ea typeface="Abel"/>
                <a:cs typeface="Abel"/>
                <a:sym typeface="Abel"/>
              </a:rPr>
              <a:t> A nosotros nos va a importar saber qué tan diferentes son los usuarios o qué tan diferentes son los items, para ello necesitamos una </a:t>
            </a:r>
            <a:r>
              <a:rPr b="1" lang="en">
                <a:latin typeface="Abel"/>
                <a:ea typeface="Abel"/>
                <a:cs typeface="Abel"/>
                <a:sym typeface="Abel"/>
              </a:rPr>
              <a:t>medida de distancia.</a:t>
            </a:r>
            <a:r>
              <a:rPr lang="en">
                <a:latin typeface="Abel"/>
                <a:ea typeface="Abel"/>
                <a:cs typeface="Abel"/>
                <a:sym typeface="Abel"/>
              </a:rPr>
              <a:t>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Para calcular la distancia entre los usuarios (o entre los items) podemos pensarlos como vectores en el espacio. Por ejemplo, podemos querer comparar un usuario que puntuó (A=5, B=4, C=5), con un usuario que puntuó (A=5, B=3, C=2).</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Sin embargo, no nos interesa tomar las cantidades en consideración sino la proporción. Es decir, no nos importa la magnitud de los vectores, sino su dirección y sentido. Por este motivo, vamos a emplear la similitud coseno.</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p:txBody>
      </p:sp>
      <p:sp>
        <p:nvSpPr>
          <p:cNvPr id="326" name="Google Shape;326;p55"/>
          <p:cNvSpPr txBox="1"/>
          <p:nvPr>
            <p:ph type="title"/>
          </p:nvPr>
        </p:nvSpPr>
        <p:spPr>
          <a:xfrm>
            <a:off x="872850" y="109625"/>
            <a:ext cx="5225400" cy="8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Similitud Coseno</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56"/>
          <p:cNvPicPr preferRelativeResize="0"/>
          <p:nvPr/>
        </p:nvPicPr>
        <p:blipFill rotWithShape="1">
          <a:blip r:embed="rId3">
            <a:alphaModFix/>
          </a:blip>
          <a:srcRect b="0" l="0" r="0" t="7868"/>
          <a:stretch/>
        </p:blipFill>
        <p:spPr>
          <a:xfrm>
            <a:off x="4918625" y="1547477"/>
            <a:ext cx="4053125" cy="2709050"/>
          </a:xfrm>
          <a:prstGeom prst="rect">
            <a:avLst/>
          </a:prstGeom>
          <a:noFill/>
          <a:ln>
            <a:noFill/>
          </a:ln>
        </p:spPr>
      </p:pic>
      <p:sp>
        <p:nvSpPr>
          <p:cNvPr id="332" name="Google Shape;332;p56"/>
          <p:cNvSpPr txBox="1"/>
          <p:nvPr/>
        </p:nvSpPr>
        <p:spPr>
          <a:xfrm>
            <a:off x="879500" y="956625"/>
            <a:ext cx="4636500" cy="514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bel"/>
                <a:ea typeface="Abel"/>
                <a:cs typeface="Abel"/>
                <a:sym typeface="Abel"/>
              </a:rPr>
              <a:t>En este caso el documento 1 cuenta con casi la misma cantidad de palabras “cat” y “mouse”, por eso vemos que se puede representar como una recta similar a una de 45°. Por otro lado, el documento 2 tiene más de dos veces “cat” que “mouse”, lo cual da lugar a una recta más inclinada.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La similitud coseno se calcula de la siguiente manera:</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Como se vé, se requiere sumar los componentes de cada uno de los vectores para la posición i, y dividirlo por el producto de los módulos de los vectores.</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p:txBody>
      </p:sp>
      <p:sp>
        <p:nvSpPr>
          <p:cNvPr id="333" name="Google Shape;333;p56"/>
          <p:cNvSpPr txBox="1"/>
          <p:nvPr>
            <p:ph type="title"/>
          </p:nvPr>
        </p:nvSpPr>
        <p:spPr>
          <a:xfrm>
            <a:off x="843200" y="159125"/>
            <a:ext cx="5225400" cy="8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Similitud Coseno</a:t>
            </a:r>
            <a:endParaRPr/>
          </a:p>
        </p:txBody>
      </p:sp>
      <p:pic>
        <p:nvPicPr>
          <p:cNvPr id="334" name="Google Shape;334;p56"/>
          <p:cNvPicPr preferRelativeResize="0"/>
          <p:nvPr/>
        </p:nvPicPr>
        <p:blipFill rotWithShape="1">
          <a:blip r:embed="rId4">
            <a:alphaModFix/>
          </a:blip>
          <a:srcRect b="0" l="0" r="0" t="0"/>
          <a:stretch/>
        </p:blipFill>
        <p:spPr>
          <a:xfrm>
            <a:off x="1133575" y="2866375"/>
            <a:ext cx="3482750" cy="958175"/>
          </a:xfrm>
          <a:prstGeom prst="rect">
            <a:avLst/>
          </a:prstGeom>
          <a:noFill/>
          <a:ln>
            <a:noFill/>
          </a:ln>
        </p:spPr>
      </p:pic>
      <p:sp>
        <p:nvSpPr>
          <p:cNvPr id="335" name="Google Shape;335;p56"/>
          <p:cNvSpPr txBox="1"/>
          <p:nvPr/>
        </p:nvSpPr>
        <p:spPr>
          <a:xfrm>
            <a:off x="5569175" y="4329550"/>
            <a:ext cx="3146400" cy="1046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latin typeface="Abel"/>
                <a:ea typeface="Abel"/>
                <a:cs typeface="Abel"/>
                <a:sym typeface="Abel"/>
              </a:rPr>
              <a:t>La similitud coseno capta el ángulo entre ambos vectores.</a:t>
            </a:r>
            <a:endParaRPr>
              <a:latin typeface="Abel"/>
              <a:ea typeface="Abel"/>
              <a:cs typeface="Abel"/>
              <a:sym typeface="Abel"/>
            </a:endParaRPr>
          </a:p>
          <a:p>
            <a:pPr indent="0" lvl="0" marL="0" rtl="0" algn="r">
              <a:spcBef>
                <a:spcPts val="0"/>
              </a:spcBef>
              <a:spcAft>
                <a:spcPts val="0"/>
              </a:spcAft>
              <a:buNone/>
            </a:pPr>
            <a:r>
              <a:t/>
            </a:r>
            <a:endParaRPr>
              <a:latin typeface="Abel"/>
              <a:ea typeface="Abel"/>
              <a:cs typeface="Abel"/>
              <a:sym typeface="Abel"/>
            </a:endParaRPr>
          </a:p>
          <a:p>
            <a:pPr indent="0" lvl="0" marL="0" rtl="0" algn="r">
              <a:spcBef>
                <a:spcPts val="0"/>
              </a:spcBef>
              <a:spcAft>
                <a:spcPts val="0"/>
              </a:spcAft>
              <a:buNone/>
            </a:pPr>
            <a:r>
              <a:t/>
            </a:r>
            <a:endParaRPr>
              <a:latin typeface="Abel"/>
              <a:ea typeface="Abel"/>
              <a:cs typeface="Abel"/>
              <a:sym typeface="Abe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7"/>
          <p:cNvSpPr txBox="1"/>
          <p:nvPr/>
        </p:nvSpPr>
        <p:spPr>
          <a:xfrm>
            <a:off x="1005050" y="1224875"/>
            <a:ext cx="5418600" cy="263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Abel"/>
                <a:ea typeface="Abel"/>
                <a:cs typeface="Abel"/>
                <a:sym typeface="Abel"/>
              </a:rPr>
              <a:t>Ahora bien, veamos cuáles son los pasos a seguir para poder realizar un filtro User-item (o user-based)</a:t>
            </a:r>
            <a:endParaRPr>
              <a:latin typeface="Abel"/>
              <a:ea typeface="Abel"/>
              <a:cs typeface="Abel"/>
              <a:sym typeface="Abel"/>
            </a:endParaRPr>
          </a:p>
          <a:p>
            <a:pPr indent="0" lvl="0" marL="0" rtl="0" algn="l">
              <a:lnSpc>
                <a:spcPct val="115000"/>
              </a:lnSpc>
              <a:spcBef>
                <a:spcPts val="0"/>
              </a:spcBef>
              <a:spcAft>
                <a:spcPts val="0"/>
              </a:spcAft>
              <a:buNone/>
            </a:pPr>
            <a:r>
              <a:t/>
            </a:r>
            <a:endParaRPr>
              <a:latin typeface="Abel"/>
              <a:ea typeface="Abel"/>
              <a:cs typeface="Abel"/>
              <a:sym typeface="Abel"/>
            </a:endParaRPr>
          </a:p>
          <a:p>
            <a:pPr indent="0" lvl="0" marL="0" rtl="0" algn="l">
              <a:lnSpc>
                <a:spcPct val="115000"/>
              </a:lnSpc>
              <a:spcBef>
                <a:spcPts val="0"/>
              </a:spcBef>
              <a:spcAft>
                <a:spcPts val="0"/>
              </a:spcAft>
              <a:buNone/>
            </a:pPr>
            <a:r>
              <a:rPr lang="en">
                <a:latin typeface="Abel"/>
                <a:ea typeface="Abel"/>
                <a:cs typeface="Abel"/>
                <a:sym typeface="Abel"/>
              </a:rPr>
              <a:t>En este caso los pasos a seguir son:</a:t>
            </a:r>
            <a:endParaRPr>
              <a:latin typeface="Abel"/>
              <a:ea typeface="Abel"/>
              <a:cs typeface="Abel"/>
              <a:sym typeface="Abel"/>
            </a:endParaRPr>
          </a:p>
          <a:p>
            <a:pPr indent="457200" lvl="0" marL="0" rtl="0" algn="l">
              <a:lnSpc>
                <a:spcPct val="115000"/>
              </a:lnSpc>
              <a:spcBef>
                <a:spcPts val="0"/>
              </a:spcBef>
              <a:spcAft>
                <a:spcPts val="0"/>
              </a:spcAft>
              <a:buNone/>
            </a:pPr>
            <a:r>
              <a:rPr lang="en">
                <a:latin typeface="Abel"/>
                <a:ea typeface="Abel"/>
                <a:cs typeface="Abel"/>
                <a:sym typeface="Abel"/>
              </a:rPr>
              <a:t>1- Calcular la similaridad entre los usuarios</a:t>
            </a:r>
            <a:endParaRPr>
              <a:latin typeface="Abel"/>
              <a:ea typeface="Abel"/>
              <a:cs typeface="Abel"/>
              <a:sym typeface="Abel"/>
            </a:endParaRPr>
          </a:p>
          <a:p>
            <a:pPr indent="0" lvl="0" marL="457200" rtl="0" algn="l">
              <a:lnSpc>
                <a:spcPct val="115000"/>
              </a:lnSpc>
              <a:spcBef>
                <a:spcPts val="0"/>
              </a:spcBef>
              <a:spcAft>
                <a:spcPts val="0"/>
              </a:spcAft>
              <a:buNone/>
            </a:pPr>
            <a:r>
              <a:rPr lang="en">
                <a:latin typeface="Abel"/>
                <a:ea typeface="Abel"/>
                <a:cs typeface="Abel"/>
                <a:sym typeface="Abel"/>
              </a:rPr>
              <a:t>2- Predecir los ratings de los </a:t>
            </a:r>
            <a:r>
              <a:rPr lang="en">
                <a:latin typeface="Abel"/>
                <a:ea typeface="Abel"/>
                <a:cs typeface="Abel"/>
                <a:sym typeface="Abel"/>
              </a:rPr>
              <a:t>ítems</a:t>
            </a:r>
            <a:r>
              <a:rPr lang="en">
                <a:latin typeface="Abel"/>
                <a:ea typeface="Abel"/>
                <a:cs typeface="Abel"/>
                <a:sym typeface="Abel"/>
              </a:rPr>
              <a:t> que el usuario X no puntuó</a:t>
            </a:r>
            <a:endParaRPr>
              <a:latin typeface="Abel"/>
              <a:ea typeface="Abel"/>
              <a:cs typeface="Abel"/>
              <a:sym typeface="Abel"/>
            </a:endParaRPr>
          </a:p>
          <a:p>
            <a:pPr indent="457200" lvl="0" marL="0" rtl="0" algn="l">
              <a:lnSpc>
                <a:spcPct val="115000"/>
              </a:lnSpc>
              <a:spcBef>
                <a:spcPts val="0"/>
              </a:spcBef>
              <a:spcAft>
                <a:spcPts val="0"/>
              </a:spcAft>
              <a:buNone/>
            </a:pPr>
            <a:r>
              <a:rPr lang="en">
                <a:latin typeface="Abel"/>
                <a:ea typeface="Abel"/>
                <a:cs typeface="Abel"/>
                <a:sym typeface="Abel"/>
              </a:rPr>
              <a:t>3- Seleccionar K mejores películas</a:t>
            </a:r>
            <a:endParaRPr>
              <a:latin typeface="Abel"/>
              <a:ea typeface="Abel"/>
              <a:cs typeface="Abel"/>
              <a:sym typeface="Abel"/>
            </a:endParaRPr>
          </a:p>
          <a:p>
            <a:pPr indent="0" lvl="0" marL="0" rtl="0" algn="l">
              <a:lnSpc>
                <a:spcPct val="115000"/>
              </a:lnSpc>
              <a:spcBef>
                <a:spcPts val="0"/>
              </a:spcBef>
              <a:spcAft>
                <a:spcPts val="0"/>
              </a:spcAft>
              <a:buNone/>
            </a:pPr>
            <a:r>
              <a:t/>
            </a:r>
            <a:endParaRPr>
              <a:latin typeface="Abel"/>
              <a:ea typeface="Abel"/>
              <a:cs typeface="Abel"/>
              <a:sym typeface="Abel"/>
            </a:endParaRPr>
          </a:p>
          <a:p>
            <a:pPr indent="0" lvl="0" marL="0" rtl="0" algn="l">
              <a:lnSpc>
                <a:spcPct val="115000"/>
              </a:lnSpc>
              <a:spcBef>
                <a:spcPts val="0"/>
              </a:spcBef>
              <a:spcAft>
                <a:spcPts val="0"/>
              </a:spcAft>
              <a:buNone/>
            </a:pPr>
            <a:r>
              <a:t/>
            </a:r>
            <a:endParaRPr>
              <a:latin typeface="Abel"/>
              <a:ea typeface="Abel"/>
              <a:cs typeface="Abel"/>
              <a:sym typeface="Abel"/>
            </a:endParaRPr>
          </a:p>
          <a:p>
            <a:pPr indent="0" lvl="0" marL="0" rtl="0" algn="l">
              <a:lnSpc>
                <a:spcPct val="115000"/>
              </a:lnSpc>
              <a:spcBef>
                <a:spcPts val="0"/>
              </a:spcBef>
              <a:spcAft>
                <a:spcPts val="0"/>
              </a:spcAft>
              <a:buNone/>
            </a:pPr>
            <a:r>
              <a:t/>
            </a:r>
            <a:endParaRPr>
              <a:latin typeface="Abel"/>
              <a:ea typeface="Abel"/>
              <a:cs typeface="Abel"/>
              <a:sym typeface="Abel"/>
            </a:endParaRPr>
          </a:p>
        </p:txBody>
      </p:sp>
      <p:sp>
        <p:nvSpPr>
          <p:cNvPr id="341" name="Google Shape;341;p57"/>
          <p:cNvSpPr txBox="1"/>
          <p:nvPr>
            <p:ph type="title"/>
          </p:nvPr>
        </p:nvSpPr>
        <p:spPr>
          <a:xfrm>
            <a:off x="843200" y="159125"/>
            <a:ext cx="6011100" cy="8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Filtrado colaborativo por Usuario</a:t>
            </a:r>
            <a:r>
              <a:rPr lang="en"/>
              <a:t>-ítem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8"/>
          <p:cNvSpPr txBox="1"/>
          <p:nvPr/>
        </p:nvSpPr>
        <p:spPr>
          <a:xfrm>
            <a:off x="1005050" y="1224875"/>
            <a:ext cx="63147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Abel"/>
                <a:ea typeface="Abel"/>
                <a:cs typeface="Abel"/>
                <a:sym typeface="Abel"/>
              </a:rPr>
              <a:t>1- Calcular la similaridad entre los usuarios</a:t>
            </a:r>
            <a:endParaRPr b="1">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Como vimos antes, vamos a emplear la similaridad coseno. Calculemos cuánto nos da la distancia entre Nico y Fran. Recordemos que :</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Los ratings de Nico fueron (5, 4, 4, ?, ?) y los de Fran (4, 5, 5, ?, 3). Los casos que en alguno de los dos tiene un nulo no los podemos incluir, entonces y, siguiendo la fórmula vista, la similitud se calcula como:</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(5*4 + 4*5 + 4*5)/(np.sqrt(5**2+4**2+4**2)*np.sqrt(4**2+5**2+5**2)) = 0.978</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Así, calculamos las similitudes de Nico contra todos los demás.</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p:txBody>
      </p:sp>
      <p:sp>
        <p:nvSpPr>
          <p:cNvPr id="347" name="Google Shape;347;p58"/>
          <p:cNvSpPr txBox="1"/>
          <p:nvPr>
            <p:ph type="title"/>
          </p:nvPr>
        </p:nvSpPr>
        <p:spPr>
          <a:xfrm>
            <a:off x="843200" y="159125"/>
            <a:ext cx="6011100" cy="8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Filtrado colaborativo por Usuario-ítem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9"/>
          <p:cNvSpPr txBox="1"/>
          <p:nvPr/>
        </p:nvSpPr>
        <p:spPr>
          <a:xfrm>
            <a:off x="1005050" y="996275"/>
            <a:ext cx="58494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Abel"/>
                <a:ea typeface="Abel"/>
                <a:cs typeface="Abel"/>
                <a:sym typeface="Abel"/>
              </a:rPr>
              <a:t>2- Predecir los ratings</a:t>
            </a:r>
            <a:endParaRPr b="1">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Una vez que calculamos las similitudes de un usuario contra los demás necesitamos generar la predicción. Para ello lo que hacemos es un promedio de las puntuaciones de las personas que puntuaron ese </a:t>
            </a:r>
            <a:r>
              <a:rPr lang="en">
                <a:latin typeface="Abel"/>
                <a:ea typeface="Abel"/>
                <a:cs typeface="Abel"/>
                <a:sym typeface="Abel"/>
              </a:rPr>
              <a:t>ítem</a:t>
            </a:r>
            <a:r>
              <a:rPr lang="en">
                <a:latin typeface="Abel"/>
                <a:ea typeface="Abel"/>
                <a:cs typeface="Abel"/>
                <a:sym typeface="Abel"/>
              </a:rPr>
              <a:t> ponderado por la similitud. Luego, multiplicamos por un factor de normalización. Dado un usuario </a:t>
            </a:r>
            <a:r>
              <a:rPr b="1" lang="en">
                <a:latin typeface="Abel"/>
                <a:ea typeface="Abel"/>
                <a:cs typeface="Abel"/>
                <a:sym typeface="Abel"/>
              </a:rPr>
              <a:t>c</a:t>
            </a:r>
            <a:r>
              <a:rPr lang="en">
                <a:latin typeface="Abel"/>
                <a:ea typeface="Abel"/>
                <a:cs typeface="Abel"/>
                <a:sym typeface="Abel"/>
              </a:rPr>
              <a:t> y un item </a:t>
            </a:r>
            <a:r>
              <a:rPr b="1" lang="en">
                <a:latin typeface="Abel"/>
                <a:ea typeface="Abel"/>
                <a:cs typeface="Abel"/>
                <a:sym typeface="Abel"/>
              </a:rPr>
              <a:t>s</a:t>
            </a:r>
            <a:r>
              <a:rPr lang="en">
                <a:latin typeface="Abel"/>
                <a:ea typeface="Abel"/>
                <a:cs typeface="Abel"/>
                <a:sym typeface="Abel"/>
              </a:rPr>
              <a:t>, la predicción para </a:t>
            </a:r>
            <a:r>
              <a:rPr b="1" lang="en">
                <a:latin typeface="Abel"/>
                <a:ea typeface="Abel"/>
                <a:cs typeface="Abel"/>
                <a:sym typeface="Abel"/>
              </a:rPr>
              <a:t>c</a:t>
            </a:r>
            <a:r>
              <a:rPr lang="en">
                <a:latin typeface="Abel"/>
                <a:ea typeface="Abel"/>
                <a:cs typeface="Abel"/>
                <a:sym typeface="Abel"/>
              </a:rPr>
              <a:t> de </a:t>
            </a:r>
            <a:r>
              <a:rPr b="1" lang="en">
                <a:latin typeface="Abel"/>
                <a:ea typeface="Abel"/>
                <a:cs typeface="Abel"/>
                <a:sym typeface="Abel"/>
              </a:rPr>
              <a:t>s</a:t>
            </a:r>
            <a:r>
              <a:rPr lang="en">
                <a:latin typeface="Abel"/>
                <a:ea typeface="Abel"/>
                <a:cs typeface="Abel"/>
                <a:sym typeface="Abel"/>
              </a:rPr>
              <a:t> será:</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p:txBody>
      </p:sp>
      <p:sp>
        <p:nvSpPr>
          <p:cNvPr id="353" name="Google Shape;353;p59"/>
          <p:cNvSpPr txBox="1"/>
          <p:nvPr>
            <p:ph type="title"/>
          </p:nvPr>
        </p:nvSpPr>
        <p:spPr>
          <a:xfrm>
            <a:off x="843200" y="159125"/>
            <a:ext cx="6011100" cy="8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Filtrado colaborativo por Usuario-ítem </a:t>
            </a:r>
            <a:endParaRPr/>
          </a:p>
        </p:txBody>
      </p:sp>
      <p:pic>
        <p:nvPicPr>
          <p:cNvPr descr="r_{c,s} = k \sum{sim(c,c').r_{c',s}}, c' \epsilon \small C" id="354" name="Google Shape;354;p59" title="MathEquation,#000000"/>
          <p:cNvPicPr preferRelativeResize="0"/>
          <p:nvPr/>
        </p:nvPicPr>
        <p:blipFill rotWithShape="1">
          <a:blip r:embed="rId3">
            <a:alphaModFix/>
          </a:blip>
          <a:srcRect b="0" l="0" r="0" t="0"/>
          <a:stretch/>
        </p:blipFill>
        <p:spPr>
          <a:xfrm>
            <a:off x="1403674" y="3174250"/>
            <a:ext cx="6773452" cy="635000"/>
          </a:xfrm>
          <a:prstGeom prst="rect">
            <a:avLst/>
          </a:prstGeom>
          <a:noFill/>
          <a:ln>
            <a:noFill/>
          </a:ln>
        </p:spPr>
      </p:pic>
      <p:pic>
        <p:nvPicPr>
          <p:cNvPr descr="k = 1/ \sum{|sim(c,c')|}, c' \epsilon \small C" id="355" name="Google Shape;355;p59" title="MathEquation,#000000"/>
          <p:cNvPicPr preferRelativeResize="0"/>
          <p:nvPr/>
        </p:nvPicPr>
        <p:blipFill rotWithShape="1">
          <a:blip r:embed="rId4">
            <a:alphaModFix/>
          </a:blip>
          <a:srcRect b="0" l="0" r="0" t="0"/>
          <a:stretch/>
        </p:blipFill>
        <p:spPr>
          <a:xfrm>
            <a:off x="2331674" y="4140475"/>
            <a:ext cx="5194600" cy="545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60"/>
          <p:cNvSpPr txBox="1"/>
          <p:nvPr/>
        </p:nvSpPr>
        <p:spPr>
          <a:xfrm>
            <a:off x="990275" y="887825"/>
            <a:ext cx="63147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Abel"/>
                <a:ea typeface="Abel"/>
                <a:cs typeface="Abel"/>
                <a:sym typeface="Abel"/>
              </a:rPr>
              <a:t>2- Predecir los ratings</a:t>
            </a:r>
            <a:endParaRPr b="1">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¿Cómo lo aplicamos en nuestro caso?</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Supongamos que queremos predecir A Study in Scarlet (Study) in para Nico, lo que tenemos que hacer es entonces:</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R (Nico, Study) = K x [sim(Nico, Leo) x R(Leo, Study) + sim(Nico, Fran) x R(Fran, Study)]</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Con K = 1/ [ |sim(Nico, Leo)| + |sim(Nico, Fran)|]</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Si realizamos las cuentas nos da</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R (Nico, Study) = K x [0.97x5 + 0.98 x 3] con K = 1/ [0,97 + 0,98]</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R (Nico, Study) = 0.51 x 7,79 = 4</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p:txBody>
      </p:sp>
      <p:sp>
        <p:nvSpPr>
          <p:cNvPr id="361" name="Google Shape;361;p60"/>
          <p:cNvSpPr txBox="1"/>
          <p:nvPr>
            <p:ph type="title"/>
          </p:nvPr>
        </p:nvSpPr>
        <p:spPr>
          <a:xfrm>
            <a:off x="843200" y="159125"/>
            <a:ext cx="6011100" cy="8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Filtrado colaborativo por Usuario-ítem </a:t>
            </a:r>
            <a:endParaRPr/>
          </a:p>
        </p:txBody>
      </p:sp>
      <p:sp>
        <p:nvSpPr>
          <p:cNvPr id="362" name="Google Shape;362;p60"/>
          <p:cNvSpPr txBox="1"/>
          <p:nvPr/>
        </p:nvSpPr>
        <p:spPr>
          <a:xfrm>
            <a:off x="969925" y="3813950"/>
            <a:ext cx="5569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Abel"/>
                <a:ea typeface="Abel"/>
                <a:cs typeface="Abel"/>
                <a:sym typeface="Abel"/>
              </a:rPr>
              <a:t>3- Elegir los k mejores libros</a:t>
            </a:r>
            <a:endParaRPr b="1">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En este caso tenemos pocos libros, pero si tuviéramos muchos items deberíamos elegir los k mejores y mostrar solamente eso.</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61"/>
          <p:cNvSpPr txBox="1"/>
          <p:nvPr/>
        </p:nvSpPr>
        <p:spPr>
          <a:xfrm>
            <a:off x="997650" y="1051725"/>
            <a:ext cx="6314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Abel"/>
                <a:ea typeface="Abel"/>
                <a:cs typeface="Abel"/>
                <a:sym typeface="Abel"/>
              </a:rPr>
              <a:t>1- Transponer la matriz</a:t>
            </a:r>
            <a:endParaRPr b="1">
              <a:latin typeface="Abel"/>
              <a:ea typeface="Abel"/>
              <a:cs typeface="Abel"/>
              <a:sym typeface="Abel"/>
            </a:endParaRPr>
          </a:p>
          <a:p>
            <a:pPr indent="0" lvl="0" marL="0" rtl="0" algn="l">
              <a:spcBef>
                <a:spcPts val="0"/>
              </a:spcBef>
              <a:spcAft>
                <a:spcPts val="0"/>
              </a:spcAft>
              <a:buNone/>
            </a:pPr>
            <a:r>
              <a:t/>
            </a:r>
            <a:endParaRPr b="1">
              <a:latin typeface="Abel"/>
              <a:ea typeface="Abel"/>
              <a:cs typeface="Abel"/>
              <a:sym typeface="Abel"/>
            </a:endParaRPr>
          </a:p>
          <a:p>
            <a:pPr indent="0" lvl="0" marL="0" rtl="0" algn="l">
              <a:spcBef>
                <a:spcPts val="0"/>
              </a:spcBef>
              <a:spcAft>
                <a:spcPts val="0"/>
              </a:spcAft>
              <a:buNone/>
            </a:pPr>
            <a:r>
              <a:t/>
            </a:r>
            <a:endParaRPr b="1">
              <a:latin typeface="Abel"/>
              <a:ea typeface="Abel"/>
              <a:cs typeface="Abel"/>
              <a:sym typeface="Abel"/>
            </a:endParaRPr>
          </a:p>
        </p:txBody>
      </p:sp>
      <p:sp>
        <p:nvSpPr>
          <p:cNvPr id="368" name="Google Shape;368;p61"/>
          <p:cNvSpPr txBox="1"/>
          <p:nvPr>
            <p:ph type="title"/>
          </p:nvPr>
        </p:nvSpPr>
        <p:spPr>
          <a:xfrm>
            <a:off x="843200" y="159125"/>
            <a:ext cx="6011100" cy="8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Filtrado colaborativo por ítem-ítem </a:t>
            </a:r>
            <a:endParaRPr/>
          </a:p>
        </p:txBody>
      </p:sp>
      <p:graphicFrame>
        <p:nvGraphicFramePr>
          <p:cNvPr id="369" name="Google Shape;369;p61"/>
          <p:cNvGraphicFramePr/>
          <p:nvPr/>
        </p:nvGraphicFramePr>
        <p:xfrm>
          <a:off x="3429400" y="1184675"/>
          <a:ext cx="3000000" cy="3000000"/>
        </p:xfrm>
        <a:graphic>
          <a:graphicData uri="http://schemas.openxmlformats.org/drawingml/2006/table">
            <a:tbl>
              <a:tblPr>
                <a:noFill/>
                <a:tableStyleId>{79DB299B-8D4E-497E-B60D-8DDAFAA35D71}</a:tableStyleId>
              </a:tblPr>
              <a:tblGrid>
                <a:gridCol w="1206500"/>
                <a:gridCol w="1206500"/>
                <a:gridCol w="1206500"/>
                <a:gridCol w="1206500"/>
              </a:tblGrid>
              <a:tr h="381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Abel"/>
                        <a:ea typeface="Abel"/>
                        <a:cs typeface="Abel"/>
                        <a:sym typeface="A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Abel"/>
                          <a:ea typeface="Abel"/>
                          <a:cs typeface="Abel"/>
                          <a:sym typeface="Abel"/>
                        </a:rPr>
                        <a:t>Nico</a:t>
                      </a:r>
                      <a:endParaRPr sz="1400" u="none" cap="none" strike="noStrike">
                        <a:latin typeface="Abel"/>
                        <a:ea typeface="Abel"/>
                        <a:cs typeface="Abel"/>
                        <a:sym typeface="A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Abel"/>
                          <a:ea typeface="Abel"/>
                          <a:cs typeface="Abel"/>
                          <a:sym typeface="Abel"/>
                        </a:rPr>
                        <a:t>Leo</a:t>
                      </a:r>
                      <a:endParaRPr sz="1400" u="none" cap="none" strike="noStrike">
                        <a:latin typeface="Abel"/>
                        <a:ea typeface="Abel"/>
                        <a:cs typeface="Abel"/>
                        <a:sym typeface="A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Abel"/>
                          <a:ea typeface="Abel"/>
                          <a:cs typeface="Abel"/>
                          <a:sym typeface="Abel"/>
                        </a:rPr>
                        <a:t>Fran</a:t>
                      </a:r>
                      <a:endParaRPr sz="1400" u="none" cap="none" strike="noStrike">
                        <a:latin typeface="Abel"/>
                        <a:ea typeface="Abel"/>
                        <a:cs typeface="Abel"/>
                        <a:sym typeface="Abe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100"/>
                        <a:buFont typeface="Arial"/>
                        <a:buNone/>
                      </a:pPr>
                      <a:r>
                        <a:rPr lang="en" sz="1400" u="none" cap="none" strike="noStrike">
                          <a:solidFill>
                            <a:srgbClr val="000000"/>
                          </a:solidFill>
                          <a:latin typeface="Abel"/>
                          <a:ea typeface="Abel"/>
                          <a:cs typeface="Abel"/>
                          <a:sym typeface="Abel"/>
                        </a:rPr>
                        <a:t>The Name of the Wind</a:t>
                      </a:r>
                      <a:endParaRPr sz="1400" u="none" cap="none" strike="noStrike">
                        <a:latin typeface="Abel"/>
                        <a:ea typeface="Abel"/>
                        <a:cs typeface="Abel"/>
                        <a:sym typeface="A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Abel"/>
                          <a:ea typeface="Abel"/>
                          <a:cs typeface="Abel"/>
                          <a:sym typeface="Abel"/>
                        </a:rPr>
                        <a:t>5</a:t>
                      </a:r>
                      <a:endParaRPr sz="1400" u="none" cap="none" strike="noStrike">
                        <a:latin typeface="Abel"/>
                        <a:ea typeface="Abel"/>
                        <a:cs typeface="Abel"/>
                        <a:sym typeface="A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Abel"/>
                          <a:ea typeface="Abel"/>
                          <a:cs typeface="Abel"/>
                          <a:sym typeface="Abel"/>
                        </a:rPr>
                        <a:t>?</a:t>
                      </a:r>
                      <a:endParaRPr sz="1400" u="none" cap="none" strike="noStrike">
                        <a:latin typeface="Abel"/>
                        <a:ea typeface="Abel"/>
                        <a:cs typeface="Abel"/>
                        <a:sym typeface="A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Abel"/>
                          <a:ea typeface="Abel"/>
                          <a:cs typeface="Abel"/>
                          <a:sym typeface="Abel"/>
                        </a:rPr>
                        <a:t>4</a:t>
                      </a:r>
                      <a:endParaRPr sz="1400" u="none" cap="none" strike="noStrike">
                        <a:latin typeface="Abel"/>
                        <a:ea typeface="Abel"/>
                        <a:cs typeface="Abel"/>
                        <a:sym typeface="Abe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100"/>
                        <a:buFont typeface="Arial"/>
                        <a:buNone/>
                      </a:pPr>
                      <a:r>
                        <a:rPr lang="en" sz="1400" u="none" cap="none" strike="noStrike">
                          <a:solidFill>
                            <a:srgbClr val="000000"/>
                          </a:solidFill>
                          <a:latin typeface="Abel"/>
                          <a:ea typeface="Abel"/>
                          <a:cs typeface="Abel"/>
                          <a:sym typeface="Abel"/>
                        </a:rPr>
                        <a:t>The Lord of the Rings</a:t>
                      </a:r>
                      <a:endParaRPr sz="1400" u="none" cap="none" strike="noStrike">
                        <a:latin typeface="Abel"/>
                        <a:ea typeface="Abel"/>
                        <a:cs typeface="Abel"/>
                        <a:sym typeface="A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Abel"/>
                          <a:ea typeface="Abel"/>
                          <a:cs typeface="Abel"/>
                          <a:sym typeface="Abel"/>
                        </a:rPr>
                        <a:t>4</a:t>
                      </a:r>
                      <a:endParaRPr sz="1400" u="none" cap="none" strike="noStrike">
                        <a:latin typeface="Abel"/>
                        <a:ea typeface="Abel"/>
                        <a:cs typeface="Abel"/>
                        <a:sym typeface="A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Abel"/>
                          <a:ea typeface="Abel"/>
                          <a:cs typeface="Abel"/>
                          <a:sym typeface="Abel"/>
                        </a:rPr>
                        <a:t>3</a:t>
                      </a:r>
                      <a:endParaRPr sz="1400" u="none" cap="none" strike="noStrike">
                        <a:latin typeface="Abel"/>
                        <a:ea typeface="Abel"/>
                        <a:cs typeface="Abel"/>
                        <a:sym typeface="A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Abel"/>
                          <a:ea typeface="Abel"/>
                          <a:cs typeface="Abel"/>
                          <a:sym typeface="Abel"/>
                        </a:rPr>
                        <a:t>5</a:t>
                      </a:r>
                      <a:endParaRPr sz="1400" u="none" cap="none" strike="noStrike">
                        <a:latin typeface="Abel"/>
                        <a:ea typeface="Abel"/>
                        <a:cs typeface="Abel"/>
                        <a:sym typeface="Abe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00000"/>
                          </a:solidFill>
                          <a:latin typeface="Abel"/>
                          <a:ea typeface="Abel"/>
                          <a:cs typeface="Abel"/>
                          <a:sym typeface="Abel"/>
                        </a:rPr>
                        <a:t>Introduction to Statistical Learning</a:t>
                      </a:r>
                      <a:endParaRPr sz="1400" u="none" cap="none" strike="noStrike">
                        <a:latin typeface="Abel"/>
                        <a:ea typeface="Abel"/>
                        <a:cs typeface="Abel"/>
                        <a:sym typeface="A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Abel"/>
                          <a:ea typeface="Abel"/>
                          <a:cs typeface="Abel"/>
                          <a:sym typeface="Abel"/>
                        </a:rPr>
                        <a:t>4</a:t>
                      </a:r>
                      <a:endParaRPr sz="1400" u="none" cap="none" strike="noStrike">
                        <a:latin typeface="Abel"/>
                        <a:ea typeface="Abel"/>
                        <a:cs typeface="Abel"/>
                        <a:sym typeface="A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Abel"/>
                          <a:ea typeface="Abel"/>
                          <a:cs typeface="Abel"/>
                          <a:sym typeface="Abel"/>
                        </a:rPr>
                        <a:t>5</a:t>
                      </a:r>
                      <a:endParaRPr sz="1400" u="none" cap="none" strike="noStrike">
                        <a:latin typeface="Abel"/>
                        <a:ea typeface="Abel"/>
                        <a:cs typeface="Abel"/>
                        <a:sym typeface="A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Abel"/>
                          <a:ea typeface="Abel"/>
                          <a:cs typeface="Abel"/>
                          <a:sym typeface="Abel"/>
                        </a:rPr>
                        <a:t>5</a:t>
                      </a:r>
                      <a:endParaRPr sz="1400" u="none" cap="none" strike="noStrike">
                        <a:latin typeface="Abel"/>
                        <a:ea typeface="Abel"/>
                        <a:cs typeface="Abel"/>
                        <a:sym typeface="Abe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100"/>
                        <a:buFont typeface="Arial"/>
                        <a:buNone/>
                      </a:pPr>
                      <a:r>
                        <a:rPr lang="en" sz="1400" u="none" cap="none" strike="noStrike">
                          <a:solidFill>
                            <a:srgbClr val="000000"/>
                          </a:solidFill>
                          <a:latin typeface="Abel"/>
                          <a:ea typeface="Abel"/>
                          <a:cs typeface="Abel"/>
                          <a:sym typeface="Abel"/>
                        </a:rPr>
                        <a:t>Brave New World</a:t>
                      </a:r>
                      <a:endParaRPr sz="1400" u="none" cap="none" strike="noStrike">
                        <a:latin typeface="Abel"/>
                        <a:ea typeface="Abel"/>
                        <a:cs typeface="Abel"/>
                        <a:sym typeface="A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Abel"/>
                          <a:ea typeface="Abel"/>
                          <a:cs typeface="Abel"/>
                          <a:sym typeface="Abel"/>
                        </a:rPr>
                        <a:t>?</a:t>
                      </a:r>
                      <a:endParaRPr sz="1400" u="none" cap="none" strike="noStrike">
                        <a:latin typeface="Abel"/>
                        <a:ea typeface="Abel"/>
                        <a:cs typeface="Abel"/>
                        <a:sym typeface="A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Abel"/>
                          <a:ea typeface="Abel"/>
                          <a:cs typeface="Abel"/>
                          <a:sym typeface="Abel"/>
                        </a:rPr>
                        <a:t>5</a:t>
                      </a:r>
                      <a:endParaRPr sz="1400" u="none" cap="none" strike="noStrike">
                        <a:latin typeface="Abel"/>
                        <a:ea typeface="Abel"/>
                        <a:cs typeface="Abel"/>
                        <a:sym typeface="A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Abel"/>
                          <a:ea typeface="Abel"/>
                          <a:cs typeface="Abel"/>
                          <a:sym typeface="Abel"/>
                        </a:rPr>
                        <a:t>?</a:t>
                      </a:r>
                      <a:endParaRPr sz="1400" u="none" cap="none" strike="noStrike">
                        <a:latin typeface="Abel"/>
                        <a:ea typeface="Abel"/>
                        <a:cs typeface="Abel"/>
                        <a:sym typeface="Abe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100"/>
                        <a:buFont typeface="Arial"/>
                        <a:buNone/>
                      </a:pPr>
                      <a:r>
                        <a:rPr lang="en" sz="1400" u="none" cap="none" strike="noStrike">
                          <a:solidFill>
                            <a:srgbClr val="000000"/>
                          </a:solidFill>
                          <a:latin typeface="Abel"/>
                          <a:ea typeface="Abel"/>
                          <a:cs typeface="Abel"/>
                          <a:sym typeface="Abel"/>
                        </a:rPr>
                        <a:t>A Study in Scarlet</a:t>
                      </a:r>
                      <a:endParaRPr sz="1400" u="none" cap="none" strike="noStrike">
                        <a:latin typeface="Abel"/>
                        <a:ea typeface="Abel"/>
                        <a:cs typeface="Abel"/>
                        <a:sym typeface="A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Abel"/>
                          <a:ea typeface="Abel"/>
                          <a:cs typeface="Abel"/>
                          <a:sym typeface="Abel"/>
                        </a:rPr>
                        <a:t>?</a:t>
                      </a:r>
                      <a:endParaRPr sz="1400" u="none" cap="none" strike="noStrike">
                        <a:latin typeface="Abel"/>
                        <a:ea typeface="Abel"/>
                        <a:cs typeface="Abel"/>
                        <a:sym typeface="A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Abel"/>
                          <a:ea typeface="Abel"/>
                          <a:cs typeface="Abel"/>
                          <a:sym typeface="Abel"/>
                        </a:rPr>
                        <a:t>5</a:t>
                      </a:r>
                      <a:endParaRPr sz="1400" u="none" cap="none" strike="noStrike">
                        <a:latin typeface="Abel"/>
                        <a:ea typeface="Abel"/>
                        <a:cs typeface="Abel"/>
                        <a:sym typeface="A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Abel"/>
                          <a:ea typeface="Abel"/>
                          <a:cs typeface="Abel"/>
                          <a:sym typeface="Abel"/>
                        </a:rPr>
                        <a:t>3</a:t>
                      </a:r>
                      <a:endParaRPr sz="1400" u="none" cap="none" strike="noStrike">
                        <a:latin typeface="Abel"/>
                        <a:ea typeface="Abel"/>
                        <a:cs typeface="Abel"/>
                        <a:sym typeface="Abel"/>
                      </a:endParaRPr>
                    </a:p>
                  </a:txBody>
                  <a:tcPr marT="91425" marB="91425" marR="91425" marL="91425"/>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4"/>
          <p:cNvSpPr txBox="1"/>
          <p:nvPr>
            <p:ph idx="5" type="title"/>
          </p:nvPr>
        </p:nvSpPr>
        <p:spPr>
          <a:xfrm>
            <a:off x="4936350" y="1359750"/>
            <a:ext cx="4070100" cy="290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700"/>
              <a:buNone/>
            </a:pPr>
            <a:r>
              <a:rPr lang="en"/>
              <a:t>Definición del problema y abordaje</a:t>
            </a:r>
            <a:endParaRPr/>
          </a:p>
        </p:txBody>
      </p:sp>
      <p:sp>
        <p:nvSpPr>
          <p:cNvPr id="235" name="Google Shape;235;p44"/>
          <p:cNvSpPr txBox="1"/>
          <p:nvPr>
            <p:ph type="title"/>
          </p:nvPr>
        </p:nvSpPr>
        <p:spPr>
          <a:xfrm>
            <a:off x="4936350" y="2198975"/>
            <a:ext cx="2807100" cy="32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700"/>
              <a:buNone/>
            </a:pPr>
            <a:r>
              <a:rPr lang="en"/>
              <a:t>Arquitectura</a:t>
            </a:r>
            <a:endParaRPr/>
          </a:p>
        </p:txBody>
      </p:sp>
      <p:sp>
        <p:nvSpPr>
          <p:cNvPr id="236" name="Google Shape;236;p44"/>
          <p:cNvSpPr txBox="1"/>
          <p:nvPr>
            <p:ph idx="2" type="title"/>
          </p:nvPr>
        </p:nvSpPr>
        <p:spPr>
          <a:xfrm>
            <a:off x="4327946" y="1359750"/>
            <a:ext cx="684600" cy="290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700"/>
              <a:buNone/>
            </a:pPr>
            <a:r>
              <a:rPr lang="en"/>
              <a:t>01</a:t>
            </a:r>
            <a:endParaRPr/>
          </a:p>
        </p:txBody>
      </p:sp>
      <p:sp>
        <p:nvSpPr>
          <p:cNvPr id="237" name="Google Shape;237;p44"/>
          <p:cNvSpPr txBox="1"/>
          <p:nvPr>
            <p:ph idx="3" type="title"/>
          </p:nvPr>
        </p:nvSpPr>
        <p:spPr>
          <a:xfrm>
            <a:off x="4327946" y="2227673"/>
            <a:ext cx="684600" cy="290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700"/>
              <a:buNone/>
            </a:pPr>
            <a:r>
              <a:rPr lang="en"/>
              <a:t>02</a:t>
            </a:r>
            <a:endParaRPr/>
          </a:p>
        </p:txBody>
      </p:sp>
      <p:sp>
        <p:nvSpPr>
          <p:cNvPr id="238" name="Google Shape;238;p44"/>
          <p:cNvSpPr txBox="1"/>
          <p:nvPr>
            <p:ph idx="6" type="title"/>
          </p:nvPr>
        </p:nvSpPr>
        <p:spPr>
          <a:xfrm>
            <a:off x="4936350" y="3076100"/>
            <a:ext cx="3160800" cy="290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700"/>
              <a:buNone/>
            </a:pPr>
            <a:r>
              <a:rPr lang="en"/>
              <a:t>Memory-Based Collaborative Filtering</a:t>
            </a:r>
            <a:endParaRPr/>
          </a:p>
        </p:txBody>
      </p:sp>
      <p:sp>
        <p:nvSpPr>
          <p:cNvPr id="239" name="Google Shape;239;p44"/>
          <p:cNvSpPr txBox="1"/>
          <p:nvPr>
            <p:ph idx="4" type="title"/>
          </p:nvPr>
        </p:nvSpPr>
        <p:spPr>
          <a:xfrm>
            <a:off x="4936350" y="3944025"/>
            <a:ext cx="2719500" cy="32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700"/>
              <a:buNone/>
            </a:pPr>
            <a:r>
              <a:rPr lang="en"/>
              <a:t>Caso de estudio: Netflix</a:t>
            </a:r>
            <a:endParaRPr/>
          </a:p>
        </p:txBody>
      </p:sp>
      <p:sp>
        <p:nvSpPr>
          <p:cNvPr id="240" name="Google Shape;240;p44"/>
          <p:cNvSpPr txBox="1"/>
          <p:nvPr>
            <p:ph idx="7" type="title"/>
          </p:nvPr>
        </p:nvSpPr>
        <p:spPr>
          <a:xfrm>
            <a:off x="4327946" y="3076100"/>
            <a:ext cx="684600" cy="290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700"/>
              <a:buNone/>
            </a:pPr>
            <a:r>
              <a:rPr lang="en"/>
              <a:t>03</a:t>
            </a:r>
            <a:endParaRPr/>
          </a:p>
        </p:txBody>
      </p:sp>
      <p:sp>
        <p:nvSpPr>
          <p:cNvPr id="241" name="Google Shape;241;p44"/>
          <p:cNvSpPr txBox="1"/>
          <p:nvPr>
            <p:ph idx="8" type="title"/>
          </p:nvPr>
        </p:nvSpPr>
        <p:spPr>
          <a:xfrm>
            <a:off x="4327946" y="3944023"/>
            <a:ext cx="684600" cy="290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700"/>
              <a:buNone/>
            </a:pPr>
            <a:r>
              <a:rPr lang="en"/>
              <a:t>04</a:t>
            </a:r>
            <a:endParaRPr/>
          </a:p>
        </p:txBody>
      </p:sp>
      <p:sp>
        <p:nvSpPr>
          <p:cNvPr id="242" name="Google Shape;242;p44"/>
          <p:cNvSpPr txBox="1"/>
          <p:nvPr>
            <p:ph idx="15" type="title"/>
          </p:nvPr>
        </p:nvSpPr>
        <p:spPr>
          <a:xfrm>
            <a:off x="4327950" y="530725"/>
            <a:ext cx="37692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solidFill>
                  <a:srgbClr val="CEA6FF"/>
                </a:solidFill>
              </a:rPr>
              <a:t>Agenda</a:t>
            </a:r>
            <a:endParaRPr>
              <a:solidFill>
                <a:srgbClr val="CEA6FF"/>
              </a:solidFill>
            </a:endParaRPr>
          </a:p>
        </p:txBody>
      </p:sp>
      <p:pic>
        <p:nvPicPr>
          <p:cNvPr id="243" name="Google Shape;243;p44"/>
          <p:cNvPicPr preferRelativeResize="0"/>
          <p:nvPr/>
        </p:nvPicPr>
        <p:blipFill>
          <a:blip r:embed="rId3">
            <a:alphaModFix/>
          </a:blip>
          <a:stretch>
            <a:fillRect/>
          </a:stretch>
        </p:blipFill>
        <p:spPr>
          <a:xfrm>
            <a:off x="708550" y="1173400"/>
            <a:ext cx="3160800" cy="279668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2"/>
          <p:cNvSpPr txBox="1"/>
          <p:nvPr/>
        </p:nvSpPr>
        <p:spPr>
          <a:xfrm>
            <a:off x="1073850" y="899325"/>
            <a:ext cx="6314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Abel"/>
                <a:ea typeface="Abel"/>
                <a:cs typeface="Abel"/>
                <a:sym typeface="Abel"/>
              </a:rPr>
              <a:t>2- Calcular matriz de similitudes</a:t>
            </a:r>
            <a:endParaRPr b="1">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p:txBody>
      </p:sp>
      <p:sp>
        <p:nvSpPr>
          <p:cNvPr id="375" name="Google Shape;375;p62"/>
          <p:cNvSpPr txBox="1"/>
          <p:nvPr>
            <p:ph type="title"/>
          </p:nvPr>
        </p:nvSpPr>
        <p:spPr>
          <a:xfrm>
            <a:off x="843200" y="159125"/>
            <a:ext cx="6011100" cy="8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Filtrado colaborativo por ítem-ítem </a:t>
            </a:r>
            <a:endParaRPr/>
          </a:p>
        </p:txBody>
      </p:sp>
      <p:graphicFrame>
        <p:nvGraphicFramePr>
          <p:cNvPr id="376" name="Google Shape;376;p62"/>
          <p:cNvGraphicFramePr/>
          <p:nvPr/>
        </p:nvGraphicFramePr>
        <p:xfrm>
          <a:off x="3001450" y="823125"/>
          <a:ext cx="3000000" cy="3000000"/>
        </p:xfrm>
        <a:graphic>
          <a:graphicData uri="http://schemas.openxmlformats.org/drawingml/2006/table">
            <a:tbl>
              <a:tblPr>
                <a:noFill/>
                <a:tableStyleId>{79DB299B-8D4E-497E-B60D-8DDAFAA35D71}</a:tableStyleId>
              </a:tblPr>
              <a:tblGrid>
                <a:gridCol w="1021350"/>
                <a:gridCol w="1021350"/>
                <a:gridCol w="1021350"/>
                <a:gridCol w="1021350"/>
                <a:gridCol w="1021350"/>
                <a:gridCol w="748400"/>
              </a:tblGrid>
              <a:tr h="735400">
                <a:tc>
                  <a:txBody>
                    <a:bodyPr/>
                    <a:lstStyle/>
                    <a:p>
                      <a:pPr indent="0" lvl="0" marL="0" marR="0" rtl="0" algn="l">
                        <a:lnSpc>
                          <a:spcPct val="100000"/>
                        </a:lnSpc>
                        <a:spcBef>
                          <a:spcPts val="0"/>
                        </a:spcBef>
                        <a:spcAft>
                          <a:spcPts val="0"/>
                        </a:spcAft>
                        <a:buClr>
                          <a:srgbClr val="000000"/>
                        </a:buClr>
                        <a:buSzPts val="1400"/>
                        <a:buFont typeface="Arial"/>
                        <a:buNone/>
                      </a:pPr>
                      <a:r>
                        <a:t/>
                      </a:r>
                      <a:endParaRPr sz="1200" u="none" cap="none" strike="noStrike">
                        <a:latin typeface="Abel"/>
                        <a:ea typeface="Abel"/>
                        <a:cs typeface="Abel"/>
                        <a:sym typeface="Abe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n" sz="1200" u="none" cap="none" strike="noStrike">
                          <a:solidFill>
                            <a:srgbClr val="000000"/>
                          </a:solidFill>
                          <a:latin typeface="Abel"/>
                          <a:ea typeface="Abel"/>
                          <a:cs typeface="Abel"/>
                          <a:sym typeface="Abel"/>
                        </a:rPr>
                        <a:t>The Name of the Wind</a:t>
                      </a:r>
                      <a:endParaRPr sz="1200" u="none" cap="none" strike="noStrike">
                        <a:solidFill>
                          <a:srgbClr val="000000"/>
                        </a:solidFill>
                        <a:latin typeface="Abel"/>
                        <a:ea typeface="Abel"/>
                        <a:cs typeface="Abel"/>
                        <a:sym typeface="Abel"/>
                      </a:endParaRPr>
                    </a:p>
                    <a:p>
                      <a:pPr indent="0" lvl="0" marL="0" marR="0" rtl="0" algn="l">
                        <a:lnSpc>
                          <a:spcPct val="100000"/>
                        </a:lnSpc>
                        <a:spcBef>
                          <a:spcPts val="0"/>
                        </a:spcBef>
                        <a:spcAft>
                          <a:spcPts val="0"/>
                        </a:spcAft>
                        <a:buClr>
                          <a:srgbClr val="000000"/>
                        </a:buClr>
                        <a:buSzPts val="1400"/>
                        <a:buFont typeface="Arial"/>
                        <a:buNone/>
                      </a:pPr>
                      <a:r>
                        <a:t/>
                      </a:r>
                      <a:endParaRPr sz="1200" u="none" cap="none" strike="noStrike">
                        <a:latin typeface="Abel"/>
                        <a:ea typeface="Abel"/>
                        <a:cs typeface="Abel"/>
                        <a:sym typeface="Abel"/>
                      </a:endParaRPr>
                    </a:p>
                  </a:txBody>
                  <a:tcPr marT="91425" marB="91425" marR="91425" marL="91425">
                    <a:lnL cap="flat" cmpd="sng" w="9525">
                      <a:solidFill>
                        <a:srgbClr val="9E9E9E">
                          <a:alpha val="0"/>
                        </a:srgbClr>
                      </a:solidFill>
                      <a:prstDash val="solid"/>
                      <a:round/>
                      <a:headEnd len="sm" w="sm" type="none"/>
                      <a:tailEnd len="sm" w="sm" type="none"/>
                    </a:lnL>
                  </a:tcPr>
                </a:tc>
                <a:tc>
                  <a:txBody>
                    <a:bodyPr/>
                    <a:lstStyle/>
                    <a:p>
                      <a:pPr indent="0" lvl="0" marL="0" marR="0" rtl="0" algn="l">
                        <a:lnSpc>
                          <a:spcPct val="100000"/>
                        </a:lnSpc>
                        <a:spcBef>
                          <a:spcPts val="0"/>
                        </a:spcBef>
                        <a:spcAft>
                          <a:spcPts val="0"/>
                        </a:spcAft>
                        <a:buClr>
                          <a:srgbClr val="000000"/>
                        </a:buClr>
                        <a:buSzPts val="1100"/>
                        <a:buFont typeface="Arial"/>
                        <a:buNone/>
                      </a:pPr>
                      <a:r>
                        <a:rPr lang="en" sz="1200" u="none" cap="none" strike="noStrike">
                          <a:solidFill>
                            <a:srgbClr val="000000"/>
                          </a:solidFill>
                          <a:latin typeface="Abel"/>
                          <a:ea typeface="Abel"/>
                          <a:cs typeface="Abel"/>
                          <a:sym typeface="Abel"/>
                        </a:rPr>
                        <a:t>The Lord of the Rings</a:t>
                      </a:r>
                      <a:endParaRPr sz="1200" u="none" cap="none" strike="noStrike">
                        <a:solidFill>
                          <a:srgbClr val="000000"/>
                        </a:solidFill>
                        <a:latin typeface="Abel"/>
                        <a:ea typeface="Abel"/>
                        <a:cs typeface="Abel"/>
                        <a:sym typeface="Abel"/>
                      </a:endParaRPr>
                    </a:p>
                    <a:p>
                      <a:pPr indent="0" lvl="0" marL="0" marR="0" rtl="0" algn="l">
                        <a:lnSpc>
                          <a:spcPct val="100000"/>
                        </a:lnSpc>
                        <a:spcBef>
                          <a:spcPts val="0"/>
                        </a:spcBef>
                        <a:spcAft>
                          <a:spcPts val="0"/>
                        </a:spcAft>
                        <a:buClr>
                          <a:srgbClr val="000000"/>
                        </a:buClr>
                        <a:buSzPts val="1400"/>
                        <a:buFont typeface="Arial"/>
                        <a:buNone/>
                      </a:pPr>
                      <a:r>
                        <a:t/>
                      </a:r>
                      <a:endParaRPr sz="1200" u="none" cap="none" strike="noStrike">
                        <a:latin typeface="Abel"/>
                        <a:ea typeface="Abel"/>
                        <a:cs typeface="Abel"/>
                        <a:sym typeface="A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n" sz="1200" u="none" cap="none" strike="noStrike">
                          <a:solidFill>
                            <a:srgbClr val="000000"/>
                          </a:solidFill>
                          <a:latin typeface="Abel"/>
                          <a:ea typeface="Abel"/>
                          <a:cs typeface="Abel"/>
                          <a:sym typeface="Abel"/>
                        </a:rPr>
                        <a:t>Introduction to Statistical Learning</a:t>
                      </a:r>
                      <a:endParaRPr sz="1200" u="none" cap="none" strike="noStrike">
                        <a:latin typeface="Abel"/>
                        <a:ea typeface="Abel"/>
                        <a:cs typeface="Abel"/>
                        <a:sym typeface="A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n" sz="1200" u="none" cap="none" strike="noStrike">
                          <a:solidFill>
                            <a:srgbClr val="000000"/>
                          </a:solidFill>
                          <a:latin typeface="Abel"/>
                          <a:ea typeface="Abel"/>
                          <a:cs typeface="Abel"/>
                          <a:sym typeface="Abel"/>
                        </a:rPr>
                        <a:t>Brave New World</a:t>
                      </a:r>
                      <a:endParaRPr sz="1200" u="none" cap="none" strike="noStrike">
                        <a:latin typeface="Abel"/>
                        <a:ea typeface="Abel"/>
                        <a:cs typeface="Abel"/>
                        <a:sym typeface="A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n" sz="1200" u="none" cap="none" strike="noStrike">
                          <a:solidFill>
                            <a:srgbClr val="000000"/>
                          </a:solidFill>
                          <a:latin typeface="Abel"/>
                          <a:ea typeface="Abel"/>
                          <a:cs typeface="Abel"/>
                          <a:sym typeface="Abel"/>
                        </a:rPr>
                        <a:t>A Study in Scarlet</a:t>
                      </a:r>
                      <a:endParaRPr sz="1200" u="none" cap="none" strike="noStrike">
                        <a:solidFill>
                          <a:srgbClr val="000000"/>
                        </a:solidFill>
                        <a:latin typeface="Abel"/>
                        <a:ea typeface="Abel"/>
                        <a:cs typeface="Abel"/>
                        <a:sym typeface="Abel"/>
                      </a:endParaRPr>
                    </a:p>
                    <a:p>
                      <a:pPr indent="0" lvl="0" marL="0" marR="0" rtl="0" algn="l">
                        <a:lnSpc>
                          <a:spcPct val="100000"/>
                        </a:lnSpc>
                        <a:spcBef>
                          <a:spcPts val="0"/>
                        </a:spcBef>
                        <a:spcAft>
                          <a:spcPts val="0"/>
                        </a:spcAft>
                        <a:buClr>
                          <a:srgbClr val="000000"/>
                        </a:buClr>
                        <a:buSzPts val="1400"/>
                        <a:buFont typeface="Arial"/>
                        <a:buNone/>
                      </a:pPr>
                      <a:r>
                        <a:t/>
                      </a:r>
                      <a:endParaRPr sz="1200" u="none" cap="none" strike="noStrike">
                        <a:latin typeface="Abel"/>
                        <a:ea typeface="Abel"/>
                        <a:cs typeface="Abel"/>
                        <a:sym typeface="Abel"/>
                      </a:endParaRPr>
                    </a:p>
                  </a:txBody>
                  <a:tcPr marT="91425" marB="91425" marR="91425" marL="91425"/>
                </a:tc>
              </a:tr>
              <a:tr h="731500">
                <a:tc>
                  <a:txBody>
                    <a:bodyPr/>
                    <a:lstStyle/>
                    <a:p>
                      <a:pPr indent="0" lvl="0" marL="0" marR="0" rtl="0" algn="l">
                        <a:lnSpc>
                          <a:spcPct val="100000"/>
                        </a:lnSpc>
                        <a:spcBef>
                          <a:spcPts val="0"/>
                        </a:spcBef>
                        <a:spcAft>
                          <a:spcPts val="0"/>
                        </a:spcAft>
                        <a:buClr>
                          <a:srgbClr val="000000"/>
                        </a:buClr>
                        <a:buSzPts val="1400"/>
                        <a:buFont typeface="Arial"/>
                        <a:buNone/>
                      </a:pPr>
                      <a:r>
                        <a:rPr lang="en" sz="1200" u="none" cap="none" strike="noStrike">
                          <a:solidFill>
                            <a:srgbClr val="000000"/>
                          </a:solidFill>
                          <a:latin typeface="Abel"/>
                          <a:ea typeface="Abel"/>
                          <a:cs typeface="Abel"/>
                          <a:sym typeface="Abel"/>
                        </a:rPr>
                        <a:t>The Name of the Wind</a:t>
                      </a:r>
                      <a:endParaRPr sz="1200" u="none" cap="none" strike="noStrike">
                        <a:latin typeface="Abel"/>
                        <a:ea typeface="Abel"/>
                        <a:cs typeface="Abel"/>
                        <a:sym typeface="Abel"/>
                      </a:endParaRPr>
                    </a:p>
                  </a:txBody>
                  <a:tcPr marT="91425" marB="91425" marR="91425" marL="91425">
                    <a:lnT cap="flat" cmpd="sng" w="9525">
                      <a:solidFill>
                        <a:srgbClr val="9E9E9E">
                          <a:alpha val="0"/>
                        </a:srgbClr>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200" u="none" cap="none" strike="noStrike">
                        <a:latin typeface="Abel"/>
                        <a:ea typeface="Abel"/>
                        <a:cs typeface="Abel"/>
                        <a:sym typeface="A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200" u="none" cap="none" strike="noStrike">
                        <a:latin typeface="Abel"/>
                        <a:ea typeface="Abel"/>
                        <a:cs typeface="Abel"/>
                        <a:sym typeface="A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200" u="none" cap="none" strike="noStrike">
                        <a:latin typeface="Abel"/>
                        <a:ea typeface="Abel"/>
                        <a:cs typeface="Abel"/>
                        <a:sym typeface="A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200" u="none" cap="none" strike="noStrike">
                        <a:latin typeface="Abel"/>
                        <a:ea typeface="Abel"/>
                        <a:cs typeface="Abel"/>
                        <a:sym typeface="A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200" u="none" cap="none" strike="noStrike">
                        <a:latin typeface="Abel"/>
                        <a:ea typeface="Abel"/>
                        <a:cs typeface="Abel"/>
                        <a:sym typeface="Abel"/>
                      </a:endParaRPr>
                    </a:p>
                  </a:txBody>
                  <a:tcPr marT="91425" marB="91425" marR="91425" marL="91425"/>
                </a:tc>
              </a:tr>
              <a:tr h="731500">
                <a:tc>
                  <a:txBody>
                    <a:bodyPr/>
                    <a:lstStyle/>
                    <a:p>
                      <a:pPr indent="0" lvl="0" marL="0" marR="0" rtl="0" algn="l">
                        <a:lnSpc>
                          <a:spcPct val="100000"/>
                        </a:lnSpc>
                        <a:spcBef>
                          <a:spcPts val="0"/>
                        </a:spcBef>
                        <a:spcAft>
                          <a:spcPts val="0"/>
                        </a:spcAft>
                        <a:buClr>
                          <a:srgbClr val="000000"/>
                        </a:buClr>
                        <a:buSzPts val="1400"/>
                        <a:buFont typeface="Arial"/>
                        <a:buNone/>
                      </a:pPr>
                      <a:r>
                        <a:rPr lang="en" sz="1200" u="none" cap="none" strike="noStrike">
                          <a:solidFill>
                            <a:srgbClr val="000000"/>
                          </a:solidFill>
                          <a:latin typeface="Abel"/>
                          <a:ea typeface="Abel"/>
                          <a:cs typeface="Abel"/>
                          <a:sym typeface="Abel"/>
                        </a:rPr>
                        <a:t>The Lord of the Rings</a:t>
                      </a:r>
                      <a:endParaRPr sz="1200" u="none" cap="none" strike="noStrike">
                        <a:latin typeface="Abel"/>
                        <a:ea typeface="Abel"/>
                        <a:cs typeface="Abel"/>
                        <a:sym typeface="A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200" u="none" cap="none" strike="noStrike">
                          <a:latin typeface="Abel"/>
                          <a:ea typeface="Abel"/>
                          <a:cs typeface="Abel"/>
                          <a:sym typeface="Abel"/>
                        </a:rPr>
                        <a:t>0.975</a:t>
                      </a:r>
                      <a:endParaRPr sz="1200" u="none" cap="none" strike="noStrike">
                        <a:latin typeface="Abel"/>
                        <a:ea typeface="Abel"/>
                        <a:cs typeface="Abel"/>
                        <a:sym typeface="A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200" u="none" cap="none" strike="noStrike">
                        <a:latin typeface="Abel"/>
                        <a:ea typeface="Abel"/>
                        <a:cs typeface="Abel"/>
                        <a:sym typeface="A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200" u="none" cap="none" strike="noStrike">
                        <a:latin typeface="Abel"/>
                        <a:ea typeface="Abel"/>
                        <a:cs typeface="Abel"/>
                        <a:sym typeface="A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200" u="none" cap="none" strike="noStrike">
                        <a:latin typeface="Abel"/>
                        <a:ea typeface="Abel"/>
                        <a:cs typeface="Abel"/>
                        <a:sym typeface="A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200" u="none" cap="none" strike="noStrike">
                        <a:latin typeface="Abel"/>
                        <a:ea typeface="Abel"/>
                        <a:cs typeface="Abel"/>
                        <a:sym typeface="Abel"/>
                      </a:endParaRPr>
                    </a:p>
                  </a:txBody>
                  <a:tcPr marT="91425" marB="91425" marR="91425" marL="91425"/>
                </a:tc>
              </a:tr>
              <a:tr h="914375">
                <a:tc>
                  <a:txBody>
                    <a:bodyPr/>
                    <a:lstStyle/>
                    <a:p>
                      <a:pPr indent="0" lvl="0" marL="0" marR="0" rtl="0" algn="l">
                        <a:lnSpc>
                          <a:spcPct val="100000"/>
                        </a:lnSpc>
                        <a:spcBef>
                          <a:spcPts val="0"/>
                        </a:spcBef>
                        <a:spcAft>
                          <a:spcPts val="0"/>
                        </a:spcAft>
                        <a:buClr>
                          <a:srgbClr val="000000"/>
                        </a:buClr>
                        <a:buSzPts val="1400"/>
                        <a:buFont typeface="Arial"/>
                        <a:buNone/>
                      </a:pPr>
                      <a:r>
                        <a:rPr lang="en" sz="1200" u="none" cap="none" strike="noStrike">
                          <a:solidFill>
                            <a:srgbClr val="000000"/>
                          </a:solidFill>
                          <a:latin typeface="Abel"/>
                          <a:ea typeface="Abel"/>
                          <a:cs typeface="Abel"/>
                          <a:sym typeface="Abel"/>
                        </a:rPr>
                        <a:t>Introduction to Statistical Learning</a:t>
                      </a:r>
                      <a:endParaRPr sz="1200" u="none" cap="none" strike="noStrike">
                        <a:latin typeface="Abel"/>
                        <a:ea typeface="Abel"/>
                        <a:cs typeface="Abel"/>
                        <a:sym typeface="A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n" sz="1200" u="none" cap="none" strike="noStrike">
                          <a:solidFill>
                            <a:srgbClr val="000000"/>
                          </a:solidFill>
                          <a:latin typeface="Abel"/>
                          <a:ea typeface="Abel"/>
                          <a:cs typeface="Abel"/>
                          <a:sym typeface="Abel"/>
                        </a:rPr>
                        <a:t>0.975</a:t>
                      </a:r>
                      <a:endParaRPr sz="1200" u="none" cap="none" strike="noStrike">
                        <a:latin typeface="Abel"/>
                        <a:ea typeface="Abel"/>
                        <a:cs typeface="Abel"/>
                        <a:sym typeface="A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200" u="none" cap="none" strike="noStrike">
                          <a:latin typeface="Abel"/>
                          <a:ea typeface="Abel"/>
                          <a:cs typeface="Abel"/>
                          <a:sym typeface="Abel"/>
                        </a:rPr>
                        <a:t>0.975</a:t>
                      </a:r>
                      <a:endParaRPr sz="1200" u="none" cap="none" strike="noStrike">
                        <a:latin typeface="Abel"/>
                        <a:ea typeface="Abel"/>
                        <a:cs typeface="Abel"/>
                        <a:sym typeface="A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200" u="none" cap="none" strike="noStrike">
                        <a:latin typeface="Abel"/>
                        <a:ea typeface="Abel"/>
                        <a:cs typeface="Abel"/>
                        <a:sym typeface="A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200" u="none" cap="none" strike="noStrike">
                        <a:latin typeface="Abel"/>
                        <a:ea typeface="Abel"/>
                        <a:cs typeface="Abel"/>
                        <a:sym typeface="A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200" u="none" cap="none" strike="noStrike">
                        <a:latin typeface="Abel"/>
                        <a:ea typeface="Abel"/>
                        <a:cs typeface="Abel"/>
                        <a:sym typeface="Abel"/>
                      </a:endParaRPr>
                    </a:p>
                  </a:txBody>
                  <a:tcPr marT="91425" marB="91425" marR="91425" marL="91425"/>
                </a:tc>
              </a:tr>
              <a:tr h="548600">
                <a:tc>
                  <a:txBody>
                    <a:bodyPr/>
                    <a:lstStyle/>
                    <a:p>
                      <a:pPr indent="0" lvl="0" marL="0" marR="0" rtl="0" algn="l">
                        <a:lnSpc>
                          <a:spcPct val="100000"/>
                        </a:lnSpc>
                        <a:spcBef>
                          <a:spcPts val="0"/>
                        </a:spcBef>
                        <a:spcAft>
                          <a:spcPts val="0"/>
                        </a:spcAft>
                        <a:buClr>
                          <a:srgbClr val="000000"/>
                        </a:buClr>
                        <a:buSzPts val="1400"/>
                        <a:buFont typeface="Arial"/>
                        <a:buNone/>
                      </a:pPr>
                      <a:r>
                        <a:rPr lang="en" sz="1200" u="none" cap="none" strike="noStrike">
                          <a:solidFill>
                            <a:srgbClr val="000000"/>
                          </a:solidFill>
                          <a:latin typeface="Abel"/>
                          <a:ea typeface="Abel"/>
                          <a:cs typeface="Abel"/>
                          <a:sym typeface="Abel"/>
                        </a:rPr>
                        <a:t>Brave New World</a:t>
                      </a:r>
                      <a:endParaRPr sz="1200" u="none" cap="none" strike="noStrike">
                        <a:latin typeface="Abel"/>
                        <a:ea typeface="Abel"/>
                        <a:cs typeface="Abel"/>
                        <a:sym typeface="A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200" u="none" cap="none" strike="noStrike">
                          <a:latin typeface="Abel"/>
                          <a:ea typeface="Abel"/>
                          <a:cs typeface="Abel"/>
                          <a:sym typeface="Abel"/>
                        </a:rPr>
                        <a:t>?</a:t>
                      </a:r>
                      <a:endParaRPr sz="1200" u="none" cap="none" strike="noStrike">
                        <a:latin typeface="Abel"/>
                        <a:ea typeface="Abel"/>
                        <a:cs typeface="Abel"/>
                        <a:sym typeface="A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200" u="none" cap="none" strike="noStrike">
                          <a:latin typeface="Abel"/>
                          <a:ea typeface="Abel"/>
                          <a:cs typeface="Abel"/>
                          <a:sym typeface="Abel"/>
                        </a:rPr>
                        <a:t>1</a:t>
                      </a:r>
                      <a:endParaRPr sz="1200" u="none" cap="none" strike="noStrike">
                        <a:latin typeface="Abel"/>
                        <a:ea typeface="Abel"/>
                        <a:cs typeface="Abel"/>
                        <a:sym typeface="A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200" u="none" cap="none" strike="noStrike">
                          <a:latin typeface="Abel"/>
                          <a:ea typeface="Abel"/>
                          <a:cs typeface="Abel"/>
                          <a:sym typeface="Abel"/>
                        </a:rPr>
                        <a:t>1</a:t>
                      </a:r>
                      <a:endParaRPr sz="1200" u="none" cap="none" strike="noStrike">
                        <a:latin typeface="Abel"/>
                        <a:ea typeface="Abel"/>
                        <a:cs typeface="Abel"/>
                        <a:sym typeface="A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200" u="none" cap="none" strike="noStrike">
                        <a:latin typeface="Abel"/>
                        <a:ea typeface="Abel"/>
                        <a:cs typeface="Abel"/>
                        <a:sym typeface="A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200" u="none" cap="none" strike="noStrike">
                        <a:latin typeface="Abel"/>
                        <a:ea typeface="Abel"/>
                        <a:cs typeface="Abel"/>
                        <a:sym typeface="Abel"/>
                      </a:endParaRPr>
                    </a:p>
                  </a:txBody>
                  <a:tcPr marT="91425" marB="91425" marR="91425" marL="91425"/>
                </a:tc>
              </a:tr>
              <a:tr h="548600">
                <a:tc>
                  <a:txBody>
                    <a:bodyPr/>
                    <a:lstStyle/>
                    <a:p>
                      <a:pPr indent="0" lvl="0" marL="0" marR="0" rtl="0" algn="l">
                        <a:lnSpc>
                          <a:spcPct val="100000"/>
                        </a:lnSpc>
                        <a:spcBef>
                          <a:spcPts val="0"/>
                        </a:spcBef>
                        <a:spcAft>
                          <a:spcPts val="0"/>
                        </a:spcAft>
                        <a:buClr>
                          <a:srgbClr val="000000"/>
                        </a:buClr>
                        <a:buSzPts val="1400"/>
                        <a:buFont typeface="Arial"/>
                        <a:buNone/>
                      </a:pPr>
                      <a:r>
                        <a:rPr lang="en" sz="1200" u="none" cap="none" strike="noStrike">
                          <a:solidFill>
                            <a:srgbClr val="000000"/>
                          </a:solidFill>
                          <a:latin typeface="Abel"/>
                          <a:ea typeface="Abel"/>
                          <a:cs typeface="Abel"/>
                          <a:sym typeface="Abel"/>
                        </a:rPr>
                        <a:t>A Study in Scarlet</a:t>
                      </a:r>
                      <a:endParaRPr sz="1200" u="none" cap="none" strike="noStrike">
                        <a:latin typeface="Abel"/>
                        <a:ea typeface="Abel"/>
                        <a:cs typeface="Abel"/>
                        <a:sym typeface="A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200" u="none" cap="none" strike="noStrike">
                          <a:latin typeface="Abel"/>
                          <a:ea typeface="Abel"/>
                          <a:cs typeface="Abel"/>
                          <a:sym typeface="Abel"/>
                        </a:rPr>
                        <a:t>1</a:t>
                      </a:r>
                      <a:endParaRPr sz="1200" u="none" cap="none" strike="noStrike">
                        <a:latin typeface="Abel"/>
                        <a:ea typeface="Abel"/>
                        <a:cs typeface="Abel"/>
                        <a:sym typeface="A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200" u="none" cap="none" strike="noStrike">
                          <a:latin typeface="Abel"/>
                          <a:ea typeface="Abel"/>
                          <a:cs typeface="Abel"/>
                          <a:sym typeface="Abel"/>
                        </a:rPr>
                        <a:t>0,88</a:t>
                      </a:r>
                      <a:endParaRPr sz="1200" u="none" cap="none" strike="noStrike">
                        <a:latin typeface="Abel"/>
                        <a:ea typeface="Abel"/>
                        <a:cs typeface="Abel"/>
                        <a:sym typeface="A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200" u="none" cap="none" strike="noStrike">
                          <a:latin typeface="Abel"/>
                          <a:ea typeface="Abel"/>
                          <a:cs typeface="Abel"/>
                          <a:sym typeface="Abel"/>
                        </a:rPr>
                        <a:t>0,97</a:t>
                      </a:r>
                      <a:endParaRPr sz="1200" u="none" cap="none" strike="noStrike">
                        <a:latin typeface="Abel"/>
                        <a:ea typeface="Abel"/>
                        <a:cs typeface="Abel"/>
                        <a:sym typeface="A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200" u="none" cap="none" strike="noStrike">
                          <a:latin typeface="Abel"/>
                          <a:ea typeface="Abel"/>
                          <a:cs typeface="Abel"/>
                          <a:sym typeface="Abel"/>
                        </a:rPr>
                        <a:t>1</a:t>
                      </a:r>
                      <a:endParaRPr sz="1200" u="none" cap="none" strike="noStrike">
                        <a:latin typeface="Abel"/>
                        <a:ea typeface="Abel"/>
                        <a:cs typeface="Abel"/>
                        <a:sym typeface="A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200" u="none" cap="none" strike="noStrike">
                        <a:latin typeface="Abel"/>
                        <a:ea typeface="Abel"/>
                        <a:cs typeface="Abel"/>
                        <a:sym typeface="Abel"/>
                      </a:endParaRPr>
                    </a:p>
                  </a:txBody>
                  <a:tcPr marT="91425" marB="91425" marR="91425" marL="91425"/>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3"/>
          <p:cNvSpPr txBox="1"/>
          <p:nvPr/>
        </p:nvSpPr>
        <p:spPr>
          <a:xfrm>
            <a:off x="1150050" y="1051725"/>
            <a:ext cx="7044000" cy="395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Abel"/>
                <a:ea typeface="Abel"/>
                <a:cs typeface="Abel"/>
                <a:sym typeface="Abel"/>
              </a:rPr>
              <a:t>3- Predecir los ratings</a:t>
            </a:r>
            <a:endParaRPr b="1">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Una vez que calculamos las similitudes entre items podemos aplicar la misma fórmula que antes pero pensando el problema al revés.</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Volvamos al caso de predecir A Study in Scarlet para Nico. Ahora en vez de hacerlo partiendo de los ratings de otras personas para Study lo vamos a hacer tomando los ratings de los </a:t>
            </a:r>
            <a:r>
              <a:rPr lang="en">
                <a:latin typeface="Abel"/>
                <a:ea typeface="Abel"/>
                <a:cs typeface="Abel"/>
                <a:sym typeface="Abel"/>
              </a:rPr>
              <a:t>ítems</a:t>
            </a:r>
            <a:r>
              <a:rPr lang="en">
                <a:latin typeface="Abel"/>
                <a:ea typeface="Abel"/>
                <a:cs typeface="Abel"/>
                <a:sym typeface="Abel"/>
              </a:rPr>
              <a:t> que Nico sí puntuó y viendo las similitudes entre estos items y Study. Entonces sería:</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R (Nico, Study) = K x [sim(Name, Study) x R(Nico, Name) + sim(Lord, Study) x R(Nico, Lord) + </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sim(Statistical, Study) x R(Nico, Statistical) ] con K = 1/ [ |sim(Name, Study)| + |sim(Lord, Study)|+|sim(Statistical, Study)|]</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R(Nico, Study) = K x [1x5 + 0,88 x 4 + 0,97 x 4 ] con K = 1 / [1 + 0,88 + 0,97]</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R(Nico, Study) = 4,35</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just">
              <a:lnSpc>
                <a:spcPct val="150000"/>
              </a:lnSpc>
              <a:spcBef>
                <a:spcPts val="0"/>
              </a:spcBef>
              <a:spcAft>
                <a:spcPts val="0"/>
              </a:spcAft>
              <a:buNone/>
            </a:pPr>
            <a:r>
              <a:rPr b="1" lang="en">
                <a:latin typeface="Abel"/>
                <a:ea typeface="Abel"/>
                <a:cs typeface="Abel"/>
                <a:sym typeface="Abel"/>
              </a:rPr>
              <a:t>3- Elegir los k mejores libros</a:t>
            </a:r>
            <a:endParaRPr b="1">
              <a:latin typeface="Abel"/>
              <a:ea typeface="Abel"/>
              <a:cs typeface="Abel"/>
              <a:sym typeface="Abel"/>
            </a:endParaRPr>
          </a:p>
          <a:p>
            <a:pPr indent="0" lvl="0" marL="0" rtl="0" algn="just">
              <a:lnSpc>
                <a:spcPct val="150000"/>
              </a:lnSpc>
              <a:spcBef>
                <a:spcPts val="0"/>
              </a:spcBef>
              <a:spcAft>
                <a:spcPts val="0"/>
              </a:spcAft>
              <a:buNone/>
            </a:pPr>
            <a:r>
              <a:rPr lang="en">
                <a:latin typeface="Abel"/>
                <a:ea typeface="Abel"/>
                <a:cs typeface="Abel"/>
                <a:sym typeface="Abel"/>
              </a:rPr>
              <a:t>Como en el user-based filtering tendremos que elegir los k mejores items.</a:t>
            </a:r>
            <a:endParaRPr>
              <a:latin typeface="Abel"/>
              <a:ea typeface="Abel"/>
              <a:cs typeface="Abel"/>
              <a:sym typeface="Abel"/>
            </a:endParaRPr>
          </a:p>
        </p:txBody>
      </p:sp>
      <p:sp>
        <p:nvSpPr>
          <p:cNvPr id="382" name="Google Shape;382;p63"/>
          <p:cNvSpPr txBox="1"/>
          <p:nvPr>
            <p:ph type="title"/>
          </p:nvPr>
        </p:nvSpPr>
        <p:spPr>
          <a:xfrm>
            <a:off x="843200" y="159125"/>
            <a:ext cx="6011100" cy="8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Filtrado colaborativo por ítem-ítem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64"/>
          <p:cNvSpPr txBox="1"/>
          <p:nvPr/>
        </p:nvSpPr>
        <p:spPr>
          <a:xfrm>
            <a:off x="1081250" y="1224875"/>
            <a:ext cx="72084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bel"/>
                <a:ea typeface="Abel"/>
                <a:cs typeface="Abel"/>
                <a:sym typeface="Abel"/>
              </a:rPr>
              <a:t>¿Qué ventajas tiene uno sobre otro?</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La principal ventaja de IBCF contra UBCF es que en el primer caso se puede computar la matriz de similitudes de items de manera offline y tener precalculado ese paso. Esto permite luego generar predicciones online de manera mucho más rápida que en el caso de UBCF.</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No es conveniente realizar este proceso de cómputo de similitudes offline en el caso de los usuarios porque:</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1- La cantidad de usuarios suele ser mucho mayor que la de items. Computar ésto haría al proceso muy costo.</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2- Cuando un usuario puntúa un item, sus similitudes con otros usuarios se ven drásticamente afectadas, ya que un usuario suele puntuar pocos items. Por otra parte, esto afecta poco a la matriz de items a items, ya que cada item es probable que haya recibido puntuaciones de diversos usuarios.</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p:txBody>
      </p:sp>
      <p:sp>
        <p:nvSpPr>
          <p:cNvPr id="388" name="Google Shape;388;p64"/>
          <p:cNvSpPr txBox="1"/>
          <p:nvPr>
            <p:ph type="title"/>
          </p:nvPr>
        </p:nvSpPr>
        <p:spPr>
          <a:xfrm>
            <a:off x="843200" y="159125"/>
            <a:ext cx="6011100" cy="8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Item-based vs User-based collaborative filtering</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65"/>
          <p:cNvSpPr txBox="1"/>
          <p:nvPr>
            <p:ph type="title"/>
          </p:nvPr>
        </p:nvSpPr>
        <p:spPr>
          <a:xfrm>
            <a:off x="843200" y="159125"/>
            <a:ext cx="5225400" cy="8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Modelos basados en </a:t>
            </a:r>
            <a:r>
              <a:rPr lang="en"/>
              <a:t>contenido</a:t>
            </a:r>
            <a:endParaRPr/>
          </a:p>
        </p:txBody>
      </p:sp>
      <p:sp>
        <p:nvSpPr>
          <p:cNvPr id="394" name="Google Shape;394;p65"/>
          <p:cNvSpPr txBox="1"/>
          <p:nvPr/>
        </p:nvSpPr>
        <p:spPr>
          <a:xfrm>
            <a:off x="843200" y="1071125"/>
            <a:ext cx="7595700" cy="320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Abel"/>
              <a:buChar char="-"/>
            </a:pPr>
            <a:r>
              <a:rPr lang="en">
                <a:latin typeface="Abel"/>
                <a:ea typeface="Abel"/>
                <a:cs typeface="Abel"/>
                <a:sym typeface="Abel"/>
              </a:rPr>
              <a:t>S</a:t>
            </a:r>
            <a:r>
              <a:rPr lang="en">
                <a:latin typeface="Abel"/>
                <a:ea typeface="Abel"/>
                <a:cs typeface="Abel"/>
                <a:sym typeface="Abel"/>
              </a:rPr>
              <a:t>e basan en información del contenido en lugar de opiniones o interacciones. </a:t>
            </a:r>
            <a:endParaRPr>
              <a:latin typeface="Abel"/>
              <a:ea typeface="Abel"/>
              <a:cs typeface="Abel"/>
              <a:sym typeface="Abel"/>
            </a:endParaRPr>
          </a:p>
          <a:p>
            <a:pPr indent="-317500" lvl="0" marL="457200" rtl="0" algn="l">
              <a:spcBef>
                <a:spcPts val="0"/>
              </a:spcBef>
              <a:spcAft>
                <a:spcPts val="0"/>
              </a:spcAft>
              <a:buSzPts val="1400"/>
              <a:buFont typeface="Abel"/>
              <a:buChar char="-"/>
            </a:pPr>
            <a:r>
              <a:rPr lang="en">
                <a:latin typeface="Abel"/>
                <a:ea typeface="Abel"/>
                <a:cs typeface="Abel"/>
                <a:sym typeface="Abel"/>
              </a:rPr>
              <a:t>Usan un algoritmo o </a:t>
            </a:r>
            <a:r>
              <a:rPr lang="en">
                <a:latin typeface="Abel"/>
                <a:ea typeface="Abel"/>
                <a:cs typeface="Abel"/>
                <a:sym typeface="Abel"/>
              </a:rPr>
              <a:t>método</a:t>
            </a:r>
            <a:r>
              <a:rPr lang="en">
                <a:latin typeface="Abel"/>
                <a:ea typeface="Abel"/>
                <a:cs typeface="Abel"/>
                <a:sym typeface="Abel"/>
              </a:rPr>
              <a:t> de </a:t>
            </a:r>
            <a:r>
              <a:rPr lang="en">
                <a:latin typeface="Abel"/>
                <a:ea typeface="Abel"/>
                <a:cs typeface="Abel"/>
                <a:sym typeface="Abel"/>
              </a:rPr>
              <a:t>extracción</a:t>
            </a:r>
            <a:r>
              <a:rPr lang="en">
                <a:latin typeface="Abel"/>
                <a:ea typeface="Abel"/>
                <a:cs typeface="Abel"/>
                <a:sym typeface="Abel"/>
              </a:rPr>
              <a:t> de features para inducir preferencias del usuario </a:t>
            </a:r>
            <a:endParaRPr>
              <a:latin typeface="Abel"/>
              <a:ea typeface="Abel"/>
              <a:cs typeface="Abel"/>
              <a:sym typeface="Abel"/>
            </a:endParaRPr>
          </a:p>
          <a:p>
            <a:pPr indent="-317500" lvl="0" marL="457200" rtl="0" algn="l">
              <a:spcBef>
                <a:spcPts val="0"/>
              </a:spcBef>
              <a:spcAft>
                <a:spcPts val="0"/>
              </a:spcAft>
              <a:buSzPts val="1400"/>
              <a:buFont typeface="Abel"/>
              <a:buChar char="-"/>
            </a:pPr>
            <a:r>
              <a:rPr lang="en">
                <a:latin typeface="Abel"/>
                <a:ea typeface="Abel"/>
                <a:cs typeface="Abel"/>
                <a:sym typeface="Abel"/>
              </a:rPr>
              <a:t>El enfoque apunta a recomendar ítems similares a los que le gustaron anteriormente</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¿Qué es el contenido?</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Pueden ser atributos o características del ítem: género, actores, año. O contenido textual,  título, descripción, tablas de contenido con las que usar métricas de similitud entre texto o de procesamiento de lenguaje (NLP).</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Los features se pueden extraer de la señal misma (audio, imagen)</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Más común para productos de texto (ej. noticias), que pueden usar features como palabras clave (</a:t>
            </a:r>
            <a:r>
              <a:rPr i="1" lang="en">
                <a:latin typeface="Abel"/>
                <a:ea typeface="Abel"/>
                <a:cs typeface="Abel"/>
                <a:sym typeface="Abel"/>
              </a:rPr>
              <a:t>keywords</a:t>
            </a:r>
            <a:r>
              <a:rPr lang="en">
                <a:latin typeface="Abel"/>
                <a:ea typeface="Abel"/>
                <a:cs typeface="Abel"/>
                <a:sym typeface="Abel"/>
              </a:rPr>
              <a:t>) para recomendar mediante la comparación del modelo del usuario (palabras preferidas) y el contenido (keywords que aparecen en el texto)</a:t>
            </a:r>
            <a:endParaRPr>
              <a:latin typeface="Abel"/>
              <a:ea typeface="Abel"/>
              <a:cs typeface="Abel"/>
              <a:sym typeface="Abe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6"/>
          <p:cNvSpPr txBox="1"/>
          <p:nvPr>
            <p:ph type="title"/>
          </p:nvPr>
        </p:nvSpPr>
        <p:spPr>
          <a:xfrm>
            <a:off x="843200" y="159125"/>
            <a:ext cx="5225400" cy="8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Modelos basados en contenido</a:t>
            </a:r>
            <a:endParaRPr/>
          </a:p>
        </p:txBody>
      </p:sp>
      <p:sp>
        <p:nvSpPr>
          <p:cNvPr id="400" name="Google Shape;400;p66"/>
          <p:cNvSpPr txBox="1"/>
          <p:nvPr/>
        </p:nvSpPr>
        <p:spPr>
          <a:xfrm>
            <a:off x="1027725" y="994925"/>
            <a:ext cx="77673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bel"/>
                <a:ea typeface="Abel"/>
                <a:cs typeface="Abel"/>
                <a:sym typeface="Abel"/>
              </a:rPr>
              <a:t>Ventajas:</a:t>
            </a:r>
            <a:endParaRPr>
              <a:latin typeface="Abel"/>
              <a:ea typeface="Abel"/>
              <a:cs typeface="Abel"/>
              <a:sym typeface="Abel"/>
            </a:endParaRPr>
          </a:p>
          <a:p>
            <a:pPr indent="-317500" lvl="0" marL="457200" rtl="0" algn="l">
              <a:spcBef>
                <a:spcPts val="0"/>
              </a:spcBef>
              <a:spcAft>
                <a:spcPts val="0"/>
              </a:spcAft>
              <a:buSzPts val="1400"/>
              <a:buFont typeface="Abel"/>
              <a:buChar char="-"/>
            </a:pPr>
            <a:r>
              <a:rPr lang="en">
                <a:latin typeface="Abel"/>
                <a:ea typeface="Abel"/>
                <a:cs typeface="Abel"/>
                <a:sym typeface="Abel"/>
              </a:rPr>
              <a:t>No necesita data de otros usuarios</a:t>
            </a:r>
            <a:endParaRPr>
              <a:latin typeface="Abel"/>
              <a:ea typeface="Abel"/>
              <a:cs typeface="Abel"/>
              <a:sym typeface="Abel"/>
            </a:endParaRPr>
          </a:p>
          <a:p>
            <a:pPr indent="-317500" lvl="0" marL="457200" rtl="0" algn="l">
              <a:spcBef>
                <a:spcPts val="0"/>
              </a:spcBef>
              <a:spcAft>
                <a:spcPts val="0"/>
              </a:spcAft>
              <a:buSzPts val="1400"/>
              <a:buFont typeface="Abel"/>
              <a:buChar char="-"/>
            </a:pPr>
            <a:r>
              <a:rPr lang="en">
                <a:latin typeface="Abel"/>
                <a:ea typeface="Abel"/>
                <a:cs typeface="Abel"/>
                <a:sym typeface="Abel"/>
              </a:rPr>
              <a:t>Puede recomendar a perfiles poco frecuentes</a:t>
            </a:r>
            <a:endParaRPr>
              <a:latin typeface="Abel"/>
              <a:ea typeface="Abel"/>
              <a:cs typeface="Abel"/>
              <a:sym typeface="Abel"/>
            </a:endParaRPr>
          </a:p>
          <a:p>
            <a:pPr indent="-317500" lvl="0" marL="457200" rtl="0" algn="l">
              <a:spcBef>
                <a:spcPts val="0"/>
              </a:spcBef>
              <a:spcAft>
                <a:spcPts val="0"/>
              </a:spcAft>
              <a:buSzPts val="1400"/>
              <a:buFont typeface="Abel"/>
              <a:buChar char="-"/>
            </a:pPr>
            <a:r>
              <a:rPr lang="en">
                <a:latin typeface="Abel"/>
                <a:ea typeface="Abel"/>
                <a:cs typeface="Abel"/>
                <a:sym typeface="Abel"/>
              </a:rPr>
              <a:t>Puede recomendar ítems nuevos</a:t>
            </a:r>
            <a:endParaRPr>
              <a:latin typeface="Abel"/>
              <a:ea typeface="Abel"/>
              <a:cs typeface="Abel"/>
              <a:sym typeface="Abel"/>
            </a:endParaRPr>
          </a:p>
          <a:p>
            <a:pPr indent="-317500" lvl="0" marL="457200" rtl="0" algn="l">
              <a:spcBef>
                <a:spcPts val="0"/>
              </a:spcBef>
              <a:spcAft>
                <a:spcPts val="0"/>
              </a:spcAft>
              <a:buSzPts val="1400"/>
              <a:buFont typeface="Abel"/>
              <a:buChar char="-"/>
            </a:pPr>
            <a:r>
              <a:rPr lang="en">
                <a:latin typeface="Abel"/>
                <a:ea typeface="Abel"/>
                <a:cs typeface="Abel"/>
                <a:sym typeface="Abel"/>
              </a:rPr>
              <a:t>Puede proveer una explicación de la recomendación listando los features que fueron relevantes</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Desventajas:</a:t>
            </a:r>
            <a:endParaRPr>
              <a:latin typeface="Abel"/>
              <a:ea typeface="Abel"/>
              <a:cs typeface="Abel"/>
              <a:sym typeface="Abel"/>
            </a:endParaRPr>
          </a:p>
          <a:p>
            <a:pPr indent="-317500" lvl="0" marL="457200" rtl="0" algn="l">
              <a:spcBef>
                <a:spcPts val="0"/>
              </a:spcBef>
              <a:spcAft>
                <a:spcPts val="0"/>
              </a:spcAft>
              <a:buSzPts val="1400"/>
              <a:buFont typeface="Abel"/>
              <a:buChar char="-"/>
            </a:pPr>
            <a:r>
              <a:rPr lang="en">
                <a:latin typeface="Abel"/>
                <a:ea typeface="Abel"/>
                <a:cs typeface="Abel"/>
                <a:sym typeface="Abel"/>
              </a:rPr>
              <a:t>Requiere construir features significativos, y posiblemente técnicas más sofisticadas para su extracción</a:t>
            </a:r>
            <a:endParaRPr>
              <a:latin typeface="Abel"/>
              <a:ea typeface="Abel"/>
              <a:cs typeface="Abel"/>
              <a:sym typeface="Abel"/>
            </a:endParaRPr>
          </a:p>
          <a:p>
            <a:pPr indent="-317500" lvl="0" marL="457200" rtl="0" algn="l">
              <a:spcBef>
                <a:spcPts val="0"/>
              </a:spcBef>
              <a:spcAft>
                <a:spcPts val="0"/>
              </a:spcAft>
              <a:buSzPts val="1400"/>
              <a:buFont typeface="Abel"/>
              <a:buChar char="-"/>
            </a:pPr>
            <a:r>
              <a:rPr lang="en">
                <a:latin typeface="Abel"/>
                <a:ea typeface="Abel"/>
                <a:cs typeface="Abel"/>
                <a:sym typeface="Abel"/>
              </a:rPr>
              <a:t>Los gustos del usuario tienen que poder ser representadas como una función de esos features</a:t>
            </a:r>
            <a:endParaRPr>
              <a:latin typeface="Abel"/>
              <a:ea typeface="Abel"/>
              <a:cs typeface="Abel"/>
              <a:sym typeface="Abel"/>
            </a:endParaRPr>
          </a:p>
          <a:p>
            <a:pPr indent="-317500" lvl="0" marL="457200" rtl="0" algn="l">
              <a:spcBef>
                <a:spcPts val="0"/>
              </a:spcBef>
              <a:spcAft>
                <a:spcPts val="0"/>
              </a:spcAft>
              <a:buSzPts val="1400"/>
              <a:buFont typeface="Abel"/>
              <a:buChar char="-"/>
            </a:pPr>
            <a:r>
              <a:rPr lang="en">
                <a:latin typeface="Abel"/>
                <a:ea typeface="Abel"/>
                <a:cs typeface="Abel"/>
                <a:sym typeface="Abel"/>
              </a:rPr>
              <a:t>No aprovecha</a:t>
            </a:r>
            <a:r>
              <a:rPr lang="en">
                <a:latin typeface="Abel"/>
                <a:ea typeface="Abel"/>
                <a:cs typeface="Abel"/>
                <a:sym typeface="Abel"/>
              </a:rPr>
              <a:t> juicios calificados de otros usuarios</a:t>
            </a:r>
            <a:endParaRPr>
              <a:latin typeface="Abel"/>
              <a:ea typeface="Abel"/>
              <a:cs typeface="Abel"/>
              <a:sym typeface="Abel"/>
            </a:endParaRPr>
          </a:p>
          <a:p>
            <a:pPr indent="-317500" lvl="0" marL="457200" rtl="0" algn="l">
              <a:spcBef>
                <a:spcPts val="0"/>
              </a:spcBef>
              <a:spcAft>
                <a:spcPts val="0"/>
              </a:spcAft>
              <a:buSzPts val="1400"/>
              <a:buFont typeface="Abel"/>
              <a:buChar char="-"/>
            </a:pPr>
            <a:r>
              <a:rPr lang="en">
                <a:latin typeface="Abel"/>
                <a:ea typeface="Abel"/>
                <a:cs typeface="Abel"/>
                <a:sym typeface="Abel"/>
              </a:rPr>
              <a:t>Fácil de sobreajustar (por ej con un usuario con pocos datos, podemos estancarlo en un solo tema, o potenciar un </a:t>
            </a:r>
            <a:r>
              <a:rPr i="1" lang="en">
                <a:latin typeface="Abel"/>
                <a:ea typeface="Abel"/>
                <a:cs typeface="Abel"/>
                <a:sym typeface="Abel"/>
              </a:rPr>
              <a:t>efecto burbuja</a:t>
            </a:r>
            <a:r>
              <a:rPr lang="en">
                <a:latin typeface="Abel"/>
                <a:ea typeface="Abel"/>
                <a:cs typeface="Abel"/>
                <a:sym typeface="Abel"/>
              </a:rPr>
              <a:t>.</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7"/>
          <p:cNvSpPr txBox="1"/>
          <p:nvPr/>
        </p:nvSpPr>
        <p:spPr>
          <a:xfrm>
            <a:off x="903525" y="882975"/>
            <a:ext cx="7143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bel"/>
                <a:ea typeface="Abel"/>
                <a:cs typeface="Abel"/>
                <a:sym typeface="Abel"/>
              </a:rPr>
              <a:t>Una manera sencilla de reflejar los temas de los que trata un documento es mediante palabras clave o el vocabulario contenido.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La representación más sencilla es una matriz con el número </a:t>
            </a:r>
            <a:r>
              <a:rPr lang="en">
                <a:latin typeface="Abel"/>
                <a:ea typeface="Abel"/>
                <a:cs typeface="Abel"/>
                <a:sym typeface="Abel"/>
              </a:rPr>
              <a:t>de cada término en cada documento.</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p:txBody>
      </p:sp>
      <p:sp>
        <p:nvSpPr>
          <p:cNvPr id="406" name="Google Shape;406;p67"/>
          <p:cNvSpPr txBox="1"/>
          <p:nvPr>
            <p:ph type="title"/>
          </p:nvPr>
        </p:nvSpPr>
        <p:spPr>
          <a:xfrm>
            <a:off x="843200" y="159125"/>
            <a:ext cx="6783000" cy="8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Ejemplo extracción de features: TF-IDF</a:t>
            </a:r>
            <a:endParaRPr/>
          </a:p>
        </p:txBody>
      </p:sp>
      <p:graphicFrame>
        <p:nvGraphicFramePr>
          <p:cNvPr id="407" name="Google Shape;407;p67"/>
          <p:cNvGraphicFramePr/>
          <p:nvPr/>
        </p:nvGraphicFramePr>
        <p:xfrm>
          <a:off x="1267925" y="2436675"/>
          <a:ext cx="3000000" cy="3000000"/>
        </p:xfrm>
        <a:graphic>
          <a:graphicData uri="http://schemas.openxmlformats.org/drawingml/2006/table">
            <a:tbl>
              <a:tblPr>
                <a:noFill/>
                <a:tableStyleId>{24D0B2DF-0DDC-4E50-8648-0D35CC9B176C}</a:tableStyleId>
              </a:tblPr>
              <a:tblGrid>
                <a:gridCol w="1206500"/>
                <a:gridCol w="1206500"/>
                <a:gridCol w="1206500"/>
                <a:gridCol w="120650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D1</a:t>
                      </a:r>
                      <a:endParaRPr/>
                    </a:p>
                  </a:txBody>
                  <a:tcPr marT="91425" marB="91425" marR="91425" marL="91425"/>
                </a:tc>
                <a:tc>
                  <a:txBody>
                    <a:bodyPr/>
                    <a:lstStyle/>
                    <a:p>
                      <a:pPr indent="0" lvl="0" marL="0" rtl="0" algn="l">
                        <a:spcBef>
                          <a:spcPts val="0"/>
                        </a:spcBef>
                        <a:spcAft>
                          <a:spcPts val="0"/>
                        </a:spcAft>
                        <a:buNone/>
                      </a:pPr>
                      <a:r>
                        <a:rPr lang="en"/>
                        <a:t>D2</a:t>
                      </a:r>
                      <a:endParaRPr/>
                    </a:p>
                  </a:txBody>
                  <a:tcPr marT="91425" marB="91425" marR="91425" marL="91425"/>
                </a:tc>
                <a:tc>
                  <a:txBody>
                    <a:bodyPr/>
                    <a:lstStyle/>
                    <a:p>
                      <a:pPr indent="0" lvl="0" marL="0" rtl="0" algn="l">
                        <a:spcBef>
                          <a:spcPts val="0"/>
                        </a:spcBef>
                        <a:spcAft>
                          <a:spcPts val="0"/>
                        </a:spcAft>
                        <a:buNone/>
                      </a:pPr>
                      <a:r>
                        <a:rPr lang="en"/>
                        <a:t>D3</a:t>
                      </a:r>
                      <a:endParaRPr/>
                    </a:p>
                  </a:txBody>
                  <a:tcPr marT="91425" marB="91425" marR="91425" marL="91425"/>
                </a:tc>
              </a:tr>
              <a:tr h="381000">
                <a:tc>
                  <a:txBody>
                    <a:bodyPr/>
                    <a:lstStyle/>
                    <a:p>
                      <a:pPr indent="0" lvl="0" marL="0" rtl="0" algn="l">
                        <a:spcBef>
                          <a:spcPts val="0"/>
                        </a:spcBef>
                        <a:spcAft>
                          <a:spcPts val="0"/>
                        </a:spcAft>
                        <a:buNone/>
                      </a:pPr>
                      <a:r>
                        <a:rPr lang="en"/>
                        <a:t>el</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r>
              <a:tr h="381000">
                <a:tc>
                  <a:txBody>
                    <a:bodyPr/>
                    <a:lstStyle/>
                    <a:p>
                      <a:pPr indent="0" lvl="0" marL="0" rtl="0" algn="l">
                        <a:spcBef>
                          <a:spcPts val="0"/>
                        </a:spcBef>
                        <a:spcAft>
                          <a:spcPts val="0"/>
                        </a:spcAft>
                        <a:buNone/>
                      </a:pPr>
                      <a:r>
                        <a:rPr lang="en"/>
                        <a:t>árbol</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r>
              <a:tr h="381000">
                <a:tc>
                  <a:txBody>
                    <a:bodyPr/>
                    <a:lstStyle/>
                    <a:p>
                      <a:pPr indent="0" lvl="0" marL="0" rtl="0" algn="l">
                        <a:spcBef>
                          <a:spcPts val="0"/>
                        </a:spcBef>
                        <a:spcAft>
                          <a:spcPts val="0"/>
                        </a:spcAft>
                        <a:buNone/>
                      </a:pPr>
                      <a:r>
                        <a:rPr lang="en"/>
                        <a:t>crece</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r>
              <a:tr h="381000">
                <a:tc>
                  <a:txBody>
                    <a:bodyPr/>
                    <a:lstStyle/>
                    <a:p>
                      <a:pPr indent="0" lvl="0" marL="0" rtl="0" algn="l">
                        <a:spcBef>
                          <a:spcPts val="0"/>
                        </a:spcBef>
                        <a:spcAft>
                          <a:spcPts val="0"/>
                        </a:spcAft>
                        <a:buNone/>
                      </a:pPr>
                      <a:r>
                        <a:rPr lang="en"/>
                        <a:t>tenedor</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r>
              <a:tr h="381000">
                <a:tc>
                  <a:txBody>
                    <a:bodyPr/>
                    <a:lstStyle/>
                    <a:p>
                      <a:pPr indent="0" lvl="0" marL="0" rtl="0" algn="l">
                        <a:spcBef>
                          <a:spcPts val="0"/>
                        </a:spcBef>
                        <a:spcAft>
                          <a:spcPts val="0"/>
                        </a:spcAft>
                        <a:buNone/>
                      </a:pPr>
                      <a:r>
                        <a:rPr lang="en"/>
                        <a:t>variable</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r>
            </a:tbl>
          </a:graphicData>
        </a:graphic>
      </p:graphicFrame>
      <p:sp>
        <p:nvSpPr>
          <p:cNvPr id="408" name="Google Shape;408;p67"/>
          <p:cNvSpPr txBox="1"/>
          <p:nvPr/>
        </p:nvSpPr>
        <p:spPr>
          <a:xfrm>
            <a:off x="6434950" y="2527225"/>
            <a:ext cx="1736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bel"/>
                <a:ea typeface="Abel"/>
                <a:cs typeface="Abel"/>
                <a:sym typeface="Abel"/>
              </a:rPr>
              <a:t>D1: el árbol</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D2: el tenedor</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D3: crece el árbol</a:t>
            </a:r>
            <a:endParaRPr>
              <a:latin typeface="Abel"/>
              <a:ea typeface="Abel"/>
              <a:cs typeface="Abel"/>
              <a:sym typeface="Abel"/>
            </a:endParaRPr>
          </a:p>
        </p:txBody>
      </p:sp>
      <p:sp>
        <p:nvSpPr>
          <p:cNvPr id="409" name="Google Shape;409;p67"/>
          <p:cNvSpPr txBox="1"/>
          <p:nvPr/>
        </p:nvSpPr>
        <p:spPr>
          <a:xfrm>
            <a:off x="6401550" y="4464375"/>
            <a:ext cx="293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bel"/>
                <a:ea typeface="Abel"/>
                <a:cs typeface="Abel"/>
                <a:sym typeface="Abel"/>
              </a:rPr>
              <a:t>Matriz de términos por documento</a:t>
            </a:r>
            <a:endParaRPr>
              <a:latin typeface="Abel"/>
              <a:ea typeface="Abel"/>
              <a:cs typeface="Abel"/>
              <a:sym typeface="Abe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id="414" name="Google Shape;414;p68"/>
          <p:cNvPicPr preferRelativeResize="0"/>
          <p:nvPr/>
        </p:nvPicPr>
        <p:blipFill>
          <a:blip r:embed="rId3">
            <a:alphaModFix/>
          </a:blip>
          <a:stretch>
            <a:fillRect/>
          </a:stretch>
        </p:blipFill>
        <p:spPr>
          <a:xfrm>
            <a:off x="3939347" y="3064747"/>
            <a:ext cx="4977152" cy="835800"/>
          </a:xfrm>
          <a:prstGeom prst="rect">
            <a:avLst/>
          </a:prstGeom>
          <a:noFill/>
          <a:ln>
            <a:noFill/>
          </a:ln>
        </p:spPr>
      </p:pic>
      <p:pic>
        <p:nvPicPr>
          <p:cNvPr id="415" name="Google Shape;415;p68"/>
          <p:cNvPicPr preferRelativeResize="0"/>
          <p:nvPr/>
        </p:nvPicPr>
        <p:blipFill>
          <a:blip r:embed="rId4">
            <a:alphaModFix/>
          </a:blip>
          <a:stretch>
            <a:fillRect/>
          </a:stretch>
        </p:blipFill>
        <p:spPr>
          <a:xfrm>
            <a:off x="4429663" y="1742559"/>
            <a:ext cx="4178126" cy="498375"/>
          </a:xfrm>
          <a:prstGeom prst="rect">
            <a:avLst/>
          </a:prstGeom>
          <a:noFill/>
          <a:ln>
            <a:noFill/>
          </a:ln>
        </p:spPr>
      </p:pic>
      <p:sp>
        <p:nvSpPr>
          <p:cNvPr id="416" name="Google Shape;416;p68"/>
          <p:cNvSpPr txBox="1"/>
          <p:nvPr/>
        </p:nvSpPr>
        <p:spPr>
          <a:xfrm>
            <a:off x="570525" y="2013225"/>
            <a:ext cx="60864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bel"/>
              <a:ea typeface="Abel"/>
              <a:cs typeface="Abel"/>
              <a:sym typeface="Abel"/>
            </a:endParaRPr>
          </a:p>
          <a:p>
            <a:pPr indent="-317500" lvl="0" marL="457200" rtl="0" algn="l">
              <a:spcBef>
                <a:spcPts val="0"/>
              </a:spcBef>
              <a:spcAft>
                <a:spcPts val="0"/>
              </a:spcAft>
              <a:buSzPts val="1400"/>
              <a:buFont typeface="Abel"/>
              <a:buChar char="-"/>
            </a:pPr>
            <a:r>
              <a:rPr b="1" lang="en">
                <a:latin typeface="Abel"/>
                <a:ea typeface="Abel"/>
                <a:cs typeface="Abel"/>
                <a:sym typeface="Abel"/>
              </a:rPr>
              <a:t>tf </a:t>
            </a:r>
            <a:r>
              <a:rPr lang="en">
                <a:latin typeface="Abel"/>
                <a:ea typeface="Abel"/>
                <a:cs typeface="Abel"/>
                <a:sym typeface="Abel"/>
              </a:rPr>
              <a:t>es la frecuencia de un término sobre el total de palabras en el mismo</a:t>
            </a:r>
            <a:endParaRPr>
              <a:latin typeface="Abel"/>
              <a:ea typeface="Abel"/>
              <a:cs typeface="Abel"/>
              <a:sym typeface="Abel"/>
            </a:endParaRPr>
          </a:p>
          <a:p>
            <a:pPr indent="-317500" lvl="0" marL="457200" rtl="0" algn="l">
              <a:spcBef>
                <a:spcPts val="0"/>
              </a:spcBef>
              <a:spcAft>
                <a:spcPts val="0"/>
              </a:spcAft>
              <a:buSzPts val="1400"/>
              <a:buFont typeface="Abel"/>
              <a:buChar char="-"/>
            </a:pPr>
            <a:r>
              <a:rPr lang="en">
                <a:latin typeface="Abel"/>
                <a:ea typeface="Abel"/>
                <a:cs typeface="Abel"/>
                <a:sym typeface="Abel"/>
              </a:rPr>
              <a:t>La </a:t>
            </a:r>
            <a:r>
              <a:rPr b="1" lang="en">
                <a:latin typeface="Abel"/>
                <a:ea typeface="Abel"/>
                <a:cs typeface="Abel"/>
                <a:sym typeface="Abel"/>
              </a:rPr>
              <a:t>idf</a:t>
            </a:r>
            <a:r>
              <a:rPr lang="en">
                <a:latin typeface="Abel"/>
                <a:ea typeface="Abel"/>
                <a:cs typeface="Abel"/>
                <a:sym typeface="Abel"/>
              </a:rPr>
              <a:t> nos indica qué tan informativo es un término en un documento, ya que para una palabra que aparece en todos el valor será bajo.</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a:t>
            </a:r>
            <a:endParaRPr>
              <a:latin typeface="Abel"/>
              <a:ea typeface="Abel"/>
              <a:cs typeface="Abel"/>
              <a:sym typeface="Abel"/>
            </a:endParaRPr>
          </a:p>
          <a:p>
            <a:pPr indent="-317500" lvl="0" marL="457200" rtl="0" algn="l">
              <a:spcBef>
                <a:spcPts val="0"/>
              </a:spcBef>
              <a:spcAft>
                <a:spcPts val="0"/>
              </a:spcAft>
              <a:buSzPts val="1400"/>
              <a:buFont typeface="Abel"/>
              <a:buChar char="-"/>
            </a:pPr>
            <a:r>
              <a:rPr lang="en">
                <a:latin typeface="Abel"/>
                <a:ea typeface="Abel"/>
                <a:cs typeface="Abel"/>
                <a:sym typeface="Abel"/>
              </a:rPr>
              <a:t>El numerador D es el espacio de documentos (d1, d2…, dn) siendo n el </a:t>
            </a:r>
            <a:r>
              <a:rPr lang="en">
                <a:latin typeface="Abel"/>
                <a:ea typeface="Abel"/>
                <a:cs typeface="Abel"/>
                <a:sym typeface="Abel"/>
              </a:rPr>
              <a:t>número￼</a:t>
            </a:r>
            <a:r>
              <a:rPr lang="en">
                <a:latin typeface="Abel"/>
                <a:ea typeface="Abel"/>
                <a:cs typeface="Abel"/>
                <a:sym typeface="Abel"/>
              </a:rPr>
              <a:t> de documentos. </a:t>
            </a:r>
            <a:endParaRPr>
              <a:latin typeface="Abel"/>
              <a:ea typeface="Abel"/>
              <a:cs typeface="Abel"/>
              <a:sym typeface="Abel"/>
            </a:endParaRPr>
          </a:p>
          <a:p>
            <a:pPr indent="-317500" lvl="0" marL="457200" rtl="0" algn="l">
              <a:spcBef>
                <a:spcPts val="0"/>
              </a:spcBef>
              <a:spcAft>
                <a:spcPts val="0"/>
              </a:spcAft>
              <a:buSzPts val="1400"/>
              <a:buFont typeface="Abel"/>
              <a:buChar char="-"/>
            </a:pPr>
            <a:r>
              <a:rPr lang="en">
                <a:latin typeface="Abel"/>
                <a:ea typeface="Abel"/>
                <a:cs typeface="Abel"/>
                <a:sym typeface="Abel"/>
              </a:rPr>
              <a:t>El denominador implica la cantidad total de documentos en los cuales apareció el término t.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p:txBody>
      </p:sp>
      <p:sp>
        <p:nvSpPr>
          <p:cNvPr id="417" name="Google Shape;417;p68"/>
          <p:cNvSpPr txBox="1"/>
          <p:nvPr>
            <p:ph type="title"/>
          </p:nvPr>
        </p:nvSpPr>
        <p:spPr>
          <a:xfrm>
            <a:off x="843200" y="159125"/>
            <a:ext cx="6783000" cy="8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Ejemplo extracción de features: TF-IDF</a:t>
            </a:r>
            <a:endParaRPr/>
          </a:p>
        </p:txBody>
      </p:sp>
      <p:sp>
        <p:nvSpPr>
          <p:cNvPr id="418" name="Google Shape;418;p68"/>
          <p:cNvSpPr txBox="1"/>
          <p:nvPr/>
        </p:nvSpPr>
        <p:spPr>
          <a:xfrm>
            <a:off x="970325" y="1046525"/>
            <a:ext cx="74430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Abel"/>
                <a:ea typeface="Abel"/>
                <a:cs typeface="Abel"/>
                <a:sym typeface="Abel"/>
              </a:rPr>
              <a:t>La representación clásica en </a:t>
            </a:r>
            <a:r>
              <a:rPr i="1" lang="en">
                <a:latin typeface="Abel"/>
                <a:ea typeface="Abel"/>
                <a:cs typeface="Abel"/>
                <a:sym typeface="Abel"/>
              </a:rPr>
              <a:t>Information Retrieval </a:t>
            </a:r>
            <a:r>
              <a:rPr lang="en">
                <a:latin typeface="Abel"/>
                <a:ea typeface="Abel"/>
                <a:cs typeface="Abel"/>
                <a:sym typeface="Abel"/>
              </a:rPr>
              <a:t>de TF-IDF (</a:t>
            </a:r>
            <a:r>
              <a:rPr i="1" lang="en">
                <a:latin typeface="Abel"/>
                <a:ea typeface="Abel"/>
                <a:cs typeface="Abel"/>
                <a:sym typeface="Abel"/>
              </a:rPr>
              <a:t>Term-Frequency Inverse Document Frequency</a:t>
            </a:r>
            <a:r>
              <a:rPr lang="en">
                <a:latin typeface="Abel"/>
                <a:ea typeface="Abel"/>
                <a:cs typeface="Abel"/>
                <a:sym typeface="Abel"/>
              </a:rPr>
              <a:t>) construye sobre esta usando la </a:t>
            </a:r>
            <a:r>
              <a:rPr b="1" lang="en">
                <a:latin typeface="Abel"/>
                <a:ea typeface="Abel"/>
                <a:cs typeface="Abel"/>
                <a:sym typeface="Abel"/>
              </a:rPr>
              <a:t>frecuencia </a:t>
            </a:r>
            <a:r>
              <a:rPr lang="en">
                <a:latin typeface="Abel"/>
                <a:ea typeface="Abel"/>
                <a:cs typeface="Abel"/>
                <a:sym typeface="Abel"/>
              </a:rPr>
              <a:t>de cada término, y dividiéndola por el número de documentos en las qué aparece.</a:t>
            </a:r>
            <a:endParaRPr>
              <a:latin typeface="Abel"/>
              <a:ea typeface="Abel"/>
              <a:cs typeface="Abel"/>
              <a:sym typeface="Abe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9"/>
          <p:cNvSpPr txBox="1"/>
          <p:nvPr>
            <p:ph type="title"/>
          </p:nvPr>
        </p:nvSpPr>
        <p:spPr>
          <a:xfrm>
            <a:off x="843200" y="159125"/>
            <a:ext cx="6783000" cy="8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Ejemplo extracción de features: TF-IDF</a:t>
            </a:r>
            <a:endParaRPr/>
          </a:p>
        </p:txBody>
      </p:sp>
      <p:sp>
        <p:nvSpPr>
          <p:cNvPr id="424" name="Google Shape;424;p69"/>
          <p:cNvSpPr txBox="1"/>
          <p:nvPr/>
        </p:nvSpPr>
        <p:spPr>
          <a:xfrm>
            <a:off x="1219325" y="1279425"/>
            <a:ext cx="7049700" cy="213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Abel"/>
                <a:ea typeface="Abel"/>
                <a:cs typeface="Abel"/>
                <a:sym typeface="Abel"/>
              </a:rPr>
              <a:t>Llamando contenido(i) a los atributos TFIDF de un item, y perfil(u) los pesos para cada atributo TFIDF según los ítems preferidos de ese usuario, podemos definir una función de utilidad como </a:t>
            </a:r>
            <a:endParaRPr>
              <a:latin typeface="Abel"/>
              <a:ea typeface="Abel"/>
              <a:cs typeface="Abel"/>
              <a:sym typeface="Abel"/>
            </a:endParaRPr>
          </a:p>
          <a:p>
            <a:pPr indent="0" lvl="0" marL="0" rtl="0" algn="l">
              <a:lnSpc>
                <a:spcPct val="115000"/>
              </a:lnSpc>
              <a:spcBef>
                <a:spcPts val="0"/>
              </a:spcBef>
              <a:spcAft>
                <a:spcPts val="0"/>
              </a:spcAft>
              <a:buNone/>
            </a:pPr>
            <a:r>
              <a:t/>
            </a:r>
            <a:endParaRPr>
              <a:latin typeface="Abel"/>
              <a:ea typeface="Abel"/>
              <a:cs typeface="Abel"/>
              <a:sym typeface="Abel"/>
            </a:endParaRPr>
          </a:p>
          <a:p>
            <a:pPr indent="457200" lvl="0" marL="0" rtl="0" algn="l">
              <a:lnSpc>
                <a:spcPct val="115000"/>
              </a:lnSpc>
              <a:spcBef>
                <a:spcPts val="0"/>
              </a:spcBef>
              <a:spcAft>
                <a:spcPts val="0"/>
              </a:spcAft>
              <a:buNone/>
            </a:pPr>
            <a:r>
              <a:rPr lang="en">
                <a:latin typeface="Abel"/>
                <a:ea typeface="Abel"/>
                <a:cs typeface="Abel"/>
                <a:sym typeface="Abel"/>
              </a:rPr>
              <a:t>u(i, u) = puntaje(contenido(i), perfil(u))</a:t>
            </a:r>
            <a:endParaRPr>
              <a:latin typeface="Abel"/>
              <a:ea typeface="Abel"/>
              <a:cs typeface="Abel"/>
              <a:sym typeface="Abel"/>
            </a:endParaRPr>
          </a:p>
          <a:p>
            <a:pPr indent="0" lvl="0" marL="0" rtl="0" algn="l">
              <a:lnSpc>
                <a:spcPct val="115000"/>
              </a:lnSpc>
              <a:spcBef>
                <a:spcPts val="0"/>
              </a:spcBef>
              <a:spcAft>
                <a:spcPts val="0"/>
              </a:spcAft>
              <a:buNone/>
            </a:pPr>
            <a:r>
              <a:t/>
            </a:r>
            <a:endParaRPr>
              <a:latin typeface="Abel"/>
              <a:ea typeface="Abel"/>
              <a:cs typeface="Abel"/>
              <a:sym typeface="Abel"/>
            </a:endParaRPr>
          </a:p>
          <a:p>
            <a:pPr indent="0" lvl="0" marL="0" rtl="0" algn="l">
              <a:lnSpc>
                <a:spcPct val="115000"/>
              </a:lnSpc>
              <a:spcBef>
                <a:spcPts val="0"/>
              </a:spcBef>
              <a:spcAft>
                <a:spcPts val="0"/>
              </a:spcAft>
              <a:buNone/>
            </a:pPr>
            <a:r>
              <a:rPr lang="en">
                <a:latin typeface="Abel"/>
                <a:ea typeface="Abel"/>
                <a:cs typeface="Abel"/>
                <a:sym typeface="Abel"/>
              </a:rPr>
              <a:t>Nuestra métrica en este caso puede ser la similitud coseno, resultando en:</a:t>
            </a:r>
            <a:endParaRPr>
              <a:latin typeface="Abel"/>
              <a:ea typeface="Abel"/>
              <a:cs typeface="Abel"/>
              <a:sym typeface="Abel"/>
            </a:endParaRPr>
          </a:p>
          <a:p>
            <a:pPr indent="0" lvl="0" marL="0" rtl="0" algn="l">
              <a:lnSpc>
                <a:spcPct val="115000"/>
              </a:lnSpc>
              <a:spcBef>
                <a:spcPts val="0"/>
              </a:spcBef>
              <a:spcAft>
                <a:spcPts val="0"/>
              </a:spcAft>
              <a:buNone/>
            </a:pPr>
            <a:r>
              <a:t/>
            </a:r>
            <a:endParaRPr>
              <a:latin typeface="Abel"/>
              <a:ea typeface="Abel"/>
              <a:cs typeface="Abel"/>
              <a:sym typeface="Abel"/>
            </a:endParaRPr>
          </a:p>
          <a:p>
            <a:pPr indent="457200" lvl="0" marL="0" rtl="0" algn="l">
              <a:lnSpc>
                <a:spcPct val="115000"/>
              </a:lnSpc>
              <a:spcBef>
                <a:spcPts val="0"/>
              </a:spcBef>
              <a:spcAft>
                <a:spcPts val="0"/>
              </a:spcAft>
              <a:buNone/>
            </a:pPr>
            <a:r>
              <a:rPr lang="en">
                <a:latin typeface="Abel"/>
                <a:ea typeface="Abel"/>
                <a:cs typeface="Abel"/>
                <a:sym typeface="Abel"/>
              </a:rPr>
              <a:t>sim(TFIDF(i), TFIDF(u))</a:t>
            </a:r>
            <a:endParaRPr>
              <a:latin typeface="Abel"/>
              <a:ea typeface="Abel"/>
              <a:cs typeface="Abel"/>
              <a:sym typeface="Abe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8" name="Shape 428"/>
        <p:cNvGrpSpPr/>
        <p:nvPr/>
      </p:nvGrpSpPr>
      <p:grpSpPr>
        <a:xfrm>
          <a:off x="0" y="0"/>
          <a:ext cx="0" cy="0"/>
          <a:chOff x="0" y="0"/>
          <a:chExt cx="0" cy="0"/>
        </a:xfrm>
      </p:grpSpPr>
      <p:pic>
        <p:nvPicPr>
          <p:cNvPr id="429" name="Google Shape;429;p70"/>
          <p:cNvPicPr preferRelativeResize="0"/>
          <p:nvPr/>
        </p:nvPicPr>
        <p:blipFill>
          <a:blip r:embed="rId3">
            <a:alphaModFix/>
          </a:blip>
          <a:stretch>
            <a:fillRect/>
          </a:stretch>
        </p:blipFill>
        <p:spPr>
          <a:xfrm>
            <a:off x="4142478" y="487774"/>
            <a:ext cx="859033" cy="859026"/>
          </a:xfrm>
          <a:prstGeom prst="rect">
            <a:avLst/>
          </a:prstGeom>
          <a:noFill/>
          <a:ln>
            <a:noFill/>
          </a:ln>
        </p:spPr>
      </p:pic>
      <p:sp>
        <p:nvSpPr>
          <p:cNvPr id="430" name="Google Shape;430;p70"/>
          <p:cNvSpPr txBox="1"/>
          <p:nvPr/>
        </p:nvSpPr>
        <p:spPr>
          <a:xfrm>
            <a:off x="1484700" y="2248500"/>
            <a:ext cx="6174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rgbClr val="FFFFFF"/>
                </a:solidFill>
                <a:latin typeface="Montserrat"/>
                <a:ea typeface="Montserrat"/>
                <a:cs typeface="Montserrat"/>
                <a:sym typeface="Montserrat"/>
              </a:rPr>
              <a:t>Práctica 1</a:t>
            </a:r>
            <a:endParaRPr sz="3000">
              <a:solidFill>
                <a:srgbClr val="FFFFFF"/>
              </a:solidFill>
              <a:latin typeface="Montserrat"/>
              <a:ea typeface="Montserrat"/>
              <a:cs typeface="Montserrat"/>
              <a:sym typeface="Montserrat"/>
            </a:endParaRPr>
          </a:p>
        </p:txBody>
      </p:sp>
      <p:sp>
        <p:nvSpPr>
          <p:cNvPr id="431" name="Google Shape;431;p70"/>
          <p:cNvSpPr txBox="1"/>
          <p:nvPr/>
        </p:nvSpPr>
        <p:spPr>
          <a:xfrm>
            <a:off x="2515800" y="1784100"/>
            <a:ext cx="4112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Roboto Mono"/>
                <a:ea typeface="Roboto Mono"/>
                <a:cs typeface="Roboto Mono"/>
                <a:sym typeface="Roboto Mono"/>
              </a:rPr>
              <a:t>Machine Learning - Clase n°10</a:t>
            </a:r>
            <a:endParaRPr>
              <a:solidFill>
                <a:srgbClr val="FFFFFF"/>
              </a:solidFill>
              <a:latin typeface="Roboto Mono"/>
              <a:ea typeface="Roboto Mono"/>
              <a:cs typeface="Roboto Mono"/>
              <a:sym typeface="Roboto Mon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71"/>
          <p:cNvSpPr txBox="1"/>
          <p:nvPr/>
        </p:nvSpPr>
        <p:spPr>
          <a:xfrm>
            <a:off x="1005050" y="1224875"/>
            <a:ext cx="631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bel"/>
              <a:ea typeface="Abel"/>
              <a:cs typeface="Abel"/>
              <a:sym typeface="Abel"/>
            </a:endParaRPr>
          </a:p>
        </p:txBody>
      </p:sp>
      <p:sp>
        <p:nvSpPr>
          <p:cNvPr id="437" name="Google Shape;437;p71"/>
          <p:cNvSpPr txBox="1"/>
          <p:nvPr>
            <p:ph type="title"/>
          </p:nvPr>
        </p:nvSpPr>
        <p:spPr>
          <a:xfrm>
            <a:off x="843200" y="159125"/>
            <a:ext cx="6011100" cy="8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Filtrado colaborativo basado en modelos</a:t>
            </a:r>
            <a:endParaRPr/>
          </a:p>
        </p:txBody>
      </p:sp>
      <p:sp>
        <p:nvSpPr>
          <p:cNvPr id="438" name="Google Shape;438;p71"/>
          <p:cNvSpPr/>
          <p:nvPr/>
        </p:nvSpPr>
        <p:spPr>
          <a:xfrm>
            <a:off x="886975" y="2049725"/>
            <a:ext cx="667500" cy="579000"/>
          </a:xfrm>
          <a:prstGeom prst="rect">
            <a:avLst/>
          </a:prstGeom>
          <a:solidFill>
            <a:srgbClr val="C9DAF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Abel"/>
                <a:ea typeface="Abel"/>
                <a:cs typeface="Abel"/>
                <a:sym typeface="Abel"/>
              </a:rPr>
              <a:t>CF</a:t>
            </a:r>
            <a:endParaRPr i="0" sz="1400" u="none" cap="none" strike="noStrike">
              <a:solidFill>
                <a:srgbClr val="000000"/>
              </a:solidFill>
              <a:latin typeface="Abel"/>
              <a:ea typeface="Abel"/>
              <a:cs typeface="Abel"/>
              <a:sym typeface="Abel"/>
            </a:endParaRPr>
          </a:p>
        </p:txBody>
      </p:sp>
      <p:sp>
        <p:nvSpPr>
          <p:cNvPr id="439" name="Google Shape;439;p71"/>
          <p:cNvSpPr/>
          <p:nvPr/>
        </p:nvSpPr>
        <p:spPr>
          <a:xfrm>
            <a:off x="2153225" y="1281500"/>
            <a:ext cx="1556100" cy="579000"/>
          </a:xfrm>
          <a:prstGeom prst="rect">
            <a:avLst/>
          </a:prstGeom>
          <a:solidFill>
            <a:srgbClr val="C9DAF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Abel"/>
                <a:ea typeface="Abel"/>
                <a:cs typeface="Abel"/>
                <a:sym typeface="Abel"/>
              </a:rPr>
              <a:t>Deep learning</a:t>
            </a:r>
            <a:endParaRPr i="0" sz="1400" u="none" cap="none" strike="noStrike">
              <a:solidFill>
                <a:srgbClr val="000000"/>
              </a:solidFill>
              <a:latin typeface="Abel"/>
              <a:ea typeface="Abel"/>
              <a:cs typeface="Abel"/>
              <a:sym typeface="Abel"/>
            </a:endParaRPr>
          </a:p>
        </p:txBody>
      </p:sp>
      <p:sp>
        <p:nvSpPr>
          <p:cNvPr id="440" name="Google Shape;440;p71"/>
          <p:cNvSpPr/>
          <p:nvPr/>
        </p:nvSpPr>
        <p:spPr>
          <a:xfrm>
            <a:off x="2153225" y="3188675"/>
            <a:ext cx="1556100" cy="579000"/>
          </a:xfrm>
          <a:prstGeom prst="rect">
            <a:avLst/>
          </a:prstGeom>
          <a:solidFill>
            <a:srgbClr val="C9DAF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Abel"/>
                <a:ea typeface="Abel"/>
                <a:cs typeface="Abel"/>
                <a:sym typeface="Abel"/>
              </a:rPr>
              <a:t>Matrix Factorization</a:t>
            </a:r>
            <a:endParaRPr i="0" sz="1400" u="none" cap="none" strike="noStrike">
              <a:solidFill>
                <a:srgbClr val="000000"/>
              </a:solidFill>
              <a:latin typeface="Abel"/>
              <a:ea typeface="Abel"/>
              <a:cs typeface="Abel"/>
              <a:sym typeface="Abel"/>
            </a:endParaRPr>
          </a:p>
        </p:txBody>
      </p:sp>
      <p:sp>
        <p:nvSpPr>
          <p:cNvPr id="441" name="Google Shape;441;p71"/>
          <p:cNvSpPr/>
          <p:nvPr/>
        </p:nvSpPr>
        <p:spPr>
          <a:xfrm>
            <a:off x="5024600" y="1175300"/>
            <a:ext cx="3395700" cy="791400"/>
          </a:xfrm>
          <a:prstGeom prst="rect">
            <a:avLst/>
          </a:prstGeom>
          <a:solidFill>
            <a:srgbClr val="C9DAF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Abel"/>
                <a:ea typeface="Abel"/>
                <a:cs typeface="Abel"/>
                <a:sym typeface="Abel"/>
              </a:rPr>
              <a:t>Aquí existen distintas técnicas basadas en DL</a:t>
            </a:r>
            <a:endParaRPr i="0" sz="1400" u="none" cap="none" strike="noStrike">
              <a:solidFill>
                <a:srgbClr val="000000"/>
              </a:solidFill>
              <a:latin typeface="Abel"/>
              <a:ea typeface="Abel"/>
              <a:cs typeface="Abel"/>
              <a:sym typeface="Abel"/>
            </a:endParaRPr>
          </a:p>
        </p:txBody>
      </p:sp>
      <p:sp>
        <p:nvSpPr>
          <p:cNvPr id="442" name="Google Shape;442;p71"/>
          <p:cNvSpPr/>
          <p:nvPr/>
        </p:nvSpPr>
        <p:spPr>
          <a:xfrm>
            <a:off x="5024600" y="2297675"/>
            <a:ext cx="3145800" cy="446400"/>
          </a:xfrm>
          <a:prstGeom prst="rect">
            <a:avLst/>
          </a:prstGeom>
          <a:solidFill>
            <a:srgbClr val="C9DAF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Abel"/>
                <a:ea typeface="Abel"/>
                <a:cs typeface="Abel"/>
                <a:sym typeface="Abel"/>
              </a:rPr>
              <a:t>Probabilistic Matrix Factorization</a:t>
            </a:r>
            <a:endParaRPr i="0" sz="1400" u="none" cap="none" strike="noStrike">
              <a:solidFill>
                <a:srgbClr val="000000"/>
              </a:solidFill>
              <a:latin typeface="Abel"/>
              <a:ea typeface="Abel"/>
              <a:cs typeface="Abel"/>
              <a:sym typeface="Abel"/>
            </a:endParaRPr>
          </a:p>
        </p:txBody>
      </p:sp>
      <p:cxnSp>
        <p:nvCxnSpPr>
          <p:cNvPr id="443" name="Google Shape;443;p71"/>
          <p:cNvCxnSpPr>
            <a:stCxn id="438" idx="3"/>
            <a:endCxn id="439" idx="1"/>
          </p:cNvCxnSpPr>
          <p:nvPr/>
        </p:nvCxnSpPr>
        <p:spPr>
          <a:xfrm flipH="1" rot="10800000">
            <a:off x="1554475" y="1570925"/>
            <a:ext cx="598800" cy="768300"/>
          </a:xfrm>
          <a:prstGeom prst="straightConnector1">
            <a:avLst/>
          </a:prstGeom>
          <a:noFill/>
          <a:ln cap="flat" cmpd="sng" w="9525">
            <a:solidFill>
              <a:srgbClr val="4A86E8"/>
            </a:solidFill>
            <a:prstDash val="solid"/>
            <a:round/>
            <a:headEnd len="sm" w="sm" type="none"/>
            <a:tailEnd len="med" w="med" type="triangle"/>
          </a:ln>
        </p:spPr>
      </p:cxnSp>
      <p:cxnSp>
        <p:nvCxnSpPr>
          <p:cNvPr id="444" name="Google Shape;444;p71"/>
          <p:cNvCxnSpPr>
            <a:stCxn id="438" idx="3"/>
            <a:endCxn id="440" idx="1"/>
          </p:cNvCxnSpPr>
          <p:nvPr/>
        </p:nvCxnSpPr>
        <p:spPr>
          <a:xfrm>
            <a:off x="1554475" y="2339225"/>
            <a:ext cx="598800" cy="1139100"/>
          </a:xfrm>
          <a:prstGeom prst="straightConnector1">
            <a:avLst/>
          </a:prstGeom>
          <a:noFill/>
          <a:ln cap="flat" cmpd="sng" w="9525">
            <a:solidFill>
              <a:srgbClr val="4A86E8"/>
            </a:solidFill>
            <a:prstDash val="solid"/>
            <a:round/>
            <a:headEnd len="sm" w="sm" type="none"/>
            <a:tailEnd len="med" w="med" type="triangle"/>
          </a:ln>
        </p:spPr>
      </p:cxnSp>
      <p:cxnSp>
        <p:nvCxnSpPr>
          <p:cNvPr id="445" name="Google Shape;445;p71"/>
          <p:cNvCxnSpPr>
            <a:stCxn id="439" idx="3"/>
            <a:endCxn id="441" idx="1"/>
          </p:cNvCxnSpPr>
          <p:nvPr/>
        </p:nvCxnSpPr>
        <p:spPr>
          <a:xfrm>
            <a:off x="3709325" y="1571000"/>
            <a:ext cx="1315200" cy="0"/>
          </a:xfrm>
          <a:prstGeom prst="straightConnector1">
            <a:avLst/>
          </a:prstGeom>
          <a:noFill/>
          <a:ln cap="flat" cmpd="sng" w="9525">
            <a:solidFill>
              <a:srgbClr val="4A86E8"/>
            </a:solidFill>
            <a:prstDash val="solid"/>
            <a:round/>
            <a:headEnd len="sm" w="sm" type="none"/>
            <a:tailEnd len="med" w="med" type="triangle"/>
          </a:ln>
        </p:spPr>
      </p:cxnSp>
      <p:cxnSp>
        <p:nvCxnSpPr>
          <p:cNvPr id="446" name="Google Shape;446;p71"/>
          <p:cNvCxnSpPr>
            <a:stCxn id="440" idx="3"/>
            <a:endCxn id="442" idx="1"/>
          </p:cNvCxnSpPr>
          <p:nvPr/>
        </p:nvCxnSpPr>
        <p:spPr>
          <a:xfrm flipH="1" rot="10800000">
            <a:off x="3709325" y="2520875"/>
            <a:ext cx="1315200" cy="957300"/>
          </a:xfrm>
          <a:prstGeom prst="straightConnector1">
            <a:avLst/>
          </a:prstGeom>
          <a:noFill/>
          <a:ln cap="flat" cmpd="sng" w="9525">
            <a:solidFill>
              <a:srgbClr val="4A86E8"/>
            </a:solidFill>
            <a:prstDash val="solid"/>
            <a:round/>
            <a:headEnd len="sm" w="sm" type="none"/>
            <a:tailEnd len="med" w="med" type="triangle"/>
          </a:ln>
        </p:spPr>
      </p:cxnSp>
      <p:sp>
        <p:nvSpPr>
          <p:cNvPr id="447" name="Google Shape;447;p71"/>
          <p:cNvSpPr/>
          <p:nvPr/>
        </p:nvSpPr>
        <p:spPr>
          <a:xfrm>
            <a:off x="5024600" y="3254975"/>
            <a:ext cx="3145800" cy="446400"/>
          </a:xfrm>
          <a:prstGeom prst="rect">
            <a:avLst/>
          </a:prstGeom>
          <a:solidFill>
            <a:srgbClr val="C9DAF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Abel"/>
                <a:ea typeface="Abel"/>
                <a:cs typeface="Abel"/>
                <a:sym typeface="Abel"/>
              </a:rPr>
              <a:t>SVD</a:t>
            </a:r>
            <a:endParaRPr i="0" sz="1400" u="none" cap="none" strike="noStrike">
              <a:solidFill>
                <a:srgbClr val="000000"/>
              </a:solidFill>
              <a:latin typeface="Abel"/>
              <a:ea typeface="Abel"/>
              <a:cs typeface="Abel"/>
              <a:sym typeface="Abel"/>
            </a:endParaRPr>
          </a:p>
        </p:txBody>
      </p:sp>
      <p:sp>
        <p:nvSpPr>
          <p:cNvPr id="448" name="Google Shape;448;p71"/>
          <p:cNvSpPr/>
          <p:nvPr/>
        </p:nvSpPr>
        <p:spPr>
          <a:xfrm>
            <a:off x="5024600" y="4212275"/>
            <a:ext cx="3145800" cy="446400"/>
          </a:xfrm>
          <a:prstGeom prst="rect">
            <a:avLst/>
          </a:prstGeom>
          <a:solidFill>
            <a:srgbClr val="C9DAF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Abel"/>
                <a:ea typeface="Abel"/>
                <a:cs typeface="Abel"/>
                <a:sym typeface="Abel"/>
              </a:rPr>
              <a:t>NM</a:t>
            </a:r>
            <a:r>
              <a:rPr lang="en">
                <a:latin typeface="Abel"/>
                <a:ea typeface="Abel"/>
                <a:cs typeface="Abel"/>
                <a:sym typeface="Abel"/>
              </a:rPr>
              <a:t>F</a:t>
            </a:r>
            <a:endParaRPr i="0" sz="1400" u="none" cap="none" strike="noStrike">
              <a:solidFill>
                <a:srgbClr val="000000"/>
              </a:solidFill>
              <a:latin typeface="Abel"/>
              <a:ea typeface="Abel"/>
              <a:cs typeface="Abel"/>
              <a:sym typeface="Abel"/>
            </a:endParaRPr>
          </a:p>
        </p:txBody>
      </p:sp>
      <p:cxnSp>
        <p:nvCxnSpPr>
          <p:cNvPr id="449" name="Google Shape;449;p71"/>
          <p:cNvCxnSpPr>
            <a:stCxn id="440" idx="3"/>
            <a:endCxn id="447" idx="1"/>
          </p:cNvCxnSpPr>
          <p:nvPr/>
        </p:nvCxnSpPr>
        <p:spPr>
          <a:xfrm>
            <a:off x="3709325" y="3478175"/>
            <a:ext cx="1315200" cy="0"/>
          </a:xfrm>
          <a:prstGeom prst="straightConnector1">
            <a:avLst/>
          </a:prstGeom>
          <a:noFill/>
          <a:ln cap="flat" cmpd="sng" w="9525">
            <a:solidFill>
              <a:srgbClr val="4A86E8"/>
            </a:solidFill>
            <a:prstDash val="solid"/>
            <a:round/>
            <a:headEnd len="sm" w="sm" type="none"/>
            <a:tailEnd len="med" w="med" type="triangle"/>
          </a:ln>
        </p:spPr>
      </p:cxnSp>
      <p:cxnSp>
        <p:nvCxnSpPr>
          <p:cNvPr id="450" name="Google Shape;450;p71"/>
          <p:cNvCxnSpPr>
            <a:stCxn id="440" idx="3"/>
            <a:endCxn id="448" idx="1"/>
          </p:cNvCxnSpPr>
          <p:nvPr/>
        </p:nvCxnSpPr>
        <p:spPr>
          <a:xfrm>
            <a:off x="3709325" y="3478175"/>
            <a:ext cx="1315200" cy="957300"/>
          </a:xfrm>
          <a:prstGeom prst="straightConnector1">
            <a:avLst/>
          </a:prstGeom>
          <a:noFill/>
          <a:ln cap="flat" cmpd="sng" w="9525">
            <a:solidFill>
              <a:srgbClr val="4A86E8"/>
            </a:solidFill>
            <a:prstDash val="solid"/>
            <a:round/>
            <a:headEnd len="sm" w="sm" type="none"/>
            <a:tailEnd len="med" w="med" type="triangle"/>
          </a:ln>
        </p:spPr>
      </p:cxnSp>
      <p:sp>
        <p:nvSpPr>
          <p:cNvPr id="451" name="Google Shape;451;p71"/>
          <p:cNvSpPr txBox="1"/>
          <p:nvPr/>
        </p:nvSpPr>
        <p:spPr>
          <a:xfrm>
            <a:off x="693325" y="4192475"/>
            <a:ext cx="4254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bel"/>
                <a:ea typeface="Abel"/>
                <a:cs typeface="Abel"/>
                <a:sym typeface="Abel"/>
              </a:rPr>
              <a:t>Esta clasificación no intenta ser exhaustiva sino dar un pantallazo de las principales técnicas</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5"/>
          <p:cNvSpPr txBox="1"/>
          <p:nvPr/>
        </p:nvSpPr>
        <p:spPr>
          <a:xfrm>
            <a:off x="3435800" y="428200"/>
            <a:ext cx="5177700" cy="427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bel"/>
                <a:ea typeface="Abel"/>
                <a:cs typeface="Abel"/>
                <a:sym typeface="Abel"/>
              </a:rPr>
              <a:t>Los sistemas de recomendación son técnicas para </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sugerir ítems apropiados a un usuario*.</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Los sistemas de recomendación (SR) se aplican en contextos donde un usuario por sí mismo no puede evaluar correctamente qué consumir (qué se puede consumir es un “item”).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En este contexto, existen sugerencias no personalizadas y sugerencias personalizadas.</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Las no personalizadas suelen ser más sencillas de hacer y podemos encontrar en este grupo a, por ejemplo, las siguientes reglas de negocio:</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“Las comedias más buscadas”</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“Los items más populares este mes"</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“Programas estadounidenses basados en libros” (tomado de Netflix)</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p:txBody>
      </p:sp>
      <p:sp>
        <p:nvSpPr>
          <p:cNvPr id="249" name="Google Shape;249;p45"/>
          <p:cNvSpPr txBox="1"/>
          <p:nvPr>
            <p:ph type="title"/>
          </p:nvPr>
        </p:nvSpPr>
        <p:spPr>
          <a:xfrm>
            <a:off x="582175" y="2307450"/>
            <a:ext cx="1914300" cy="528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600"/>
              <a:buNone/>
            </a:pPr>
            <a:r>
              <a:rPr lang="en">
                <a:solidFill>
                  <a:srgbClr val="FF9900"/>
                </a:solidFill>
              </a:rPr>
              <a:t>Definición</a:t>
            </a:r>
            <a:endParaRPr>
              <a:solidFill>
                <a:srgbClr val="FF9900"/>
              </a:solidFill>
            </a:endParaRPr>
          </a:p>
        </p:txBody>
      </p:sp>
      <p:pic>
        <p:nvPicPr>
          <p:cNvPr id="250" name="Google Shape;250;p45"/>
          <p:cNvPicPr preferRelativeResize="0"/>
          <p:nvPr/>
        </p:nvPicPr>
        <p:blipFill rotWithShape="1">
          <a:blip r:embed="rId3">
            <a:alphaModFix/>
          </a:blip>
          <a:srcRect b="0" l="0" r="0" t="0"/>
          <a:stretch/>
        </p:blipFill>
        <p:spPr>
          <a:xfrm>
            <a:off x="7518150" y="4344526"/>
            <a:ext cx="1374318" cy="7220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2"/>
          <p:cNvSpPr txBox="1"/>
          <p:nvPr/>
        </p:nvSpPr>
        <p:spPr>
          <a:xfrm>
            <a:off x="1005050" y="1224875"/>
            <a:ext cx="63147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bel"/>
                <a:ea typeface="Abel"/>
                <a:cs typeface="Abel"/>
                <a:sym typeface="Abel"/>
              </a:rPr>
              <a:t>SVD</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SVD (Singular Value Descomposition) es un método de factorización algebraica que tiene diversas aplicaciones, una de las aplicaciones más famosas es para SR. </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Dado una matriz A se puede demostrar que:</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Donde U y V son ortogonales y Sigma es una matriz diagonal de valores singulares. Los valores singulares de A equivalen a la </a:t>
            </a:r>
            <a:r>
              <a:rPr lang="en">
                <a:latin typeface="Abel"/>
                <a:ea typeface="Abel"/>
                <a:cs typeface="Abel"/>
                <a:sym typeface="Abel"/>
              </a:rPr>
              <a:t>raíz</a:t>
            </a:r>
            <a:r>
              <a:rPr lang="en">
                <a:latin typeface="Abel"/>
                <a:ea typeface="Abel"/>
                <a:cs typeface="Abel"/>
                <a:sym typeface="Abel"/>
              </a:rPr>
              <a:t> de los autovalores de A:</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p:txBody>
      </p:sp>
      <p:sp>
        <p:nvSpPr>
          <p:cNvPr id="457" name="Google Shape;457;p72"/>
          <p:cNvSpPr txBox="1"/>
          <p:nvPr>
            <p:ph type="title"/>
          </p:nvPr>
        </p:nvSpPr>
        <p:spPr>
          <a:xfrm>
            <a:off x="843200" y="159125"/>
            <a:ext cx="6011100" cy="8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Filtrado colaborativo por SVD</a:t>
            </a:r>
            <a:endParaRPr/>
          </a:p>
        </p:txBody>
      </p:sp>
      <p:pic>
        <p:nvPicPr>
          <p:cNvPr descr="A = U\Sigma V^T" id="458" name="Google Shape;458;p72" title="MathEquation,#000000"/>
          <p:cNvPicPr preferRelativeResize="0"/>
          <p:nvPr/>
        </p:nvPicPr>
        <p:blipFill rotWithShape="1">
          <a:blip r:embed="rId3">
            <a:alphaModFix/>
          </a:blip>
          <a:srcRect b="0" l="0" r="0" t="0"/>
          <a:stretch/>
        </p:blipFill>
        <p:spPr>
          <a:xfrm>
            <a:off x="2428000" y="2159150"/>
            <a:ext cx="3906274" cy="825200"/>
          </a:xfrm>
          <a:prstGeom prst="rect">
            <a:avLst/>
          </a:prstGeom>
          <a:noFill/>
          <a:ln>
            <a:noFill/>
          </a:ln>
        </p:spPr>
      </p:pic>
      <p:pic>
        <p:nvPicPr>
          <p:cNvPr descr="\sigma_i = \sqrt{\lambda_i} " id="459" name="Google Shape;459;p72" title="MathEquation,#000000"/>
          <p:cNvPicPr preferRelativeResize="0"/>
          <p:nvPr/>
        </p:nvPicPr>
        <p:blipFill rotWithShape="1">
          <a:blip r:embed="rId4">
            <a:alphaModFix/>
          </a:blip>
          <a:srcRect b="0" l="0" r="0" t="0"/>
          <a:stretch/>
        </p:blipFill>
        <p:spPr>
          <a:xfrm>
            <a:off x="3483998" y="4071075"/>
            <a:ext cx="1598350" cy="487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73"/>
          <p:cNvSpPr txBox="1"/>
          <p:nvPr/>
        </p:nvSpPr>
        <p:spPr>
          <a:xfrm>
            <a:off x="1005050" y="843875"/>
            <a:ext cx="7118400" cy="49254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rgbClr val="000000"/>
              </a:buClr>
              <a:buSzPts val="1400"/>
              <a:buFont typeface="Arial"/>
              <a:buNone/>
            </a:pPr>
            <a:r>
              <a:rPr b="1" lang="en">
                <a:latin typeface="Raleway"/>
                <a:ea typeface="Raleway"/>
                <a:cs typeface="Raleway"/>
                <a:sym typeface="Raleway"/>
              </a:rPr>
              <a:t>SVD</a:t>
            </a:r>
            <a:endParaRPr b="1">
              <a:latin typeface="Raleway"/>
              <a:ea typeface="Raleway"/>
              <a:cs typeface="Raleway"/>
              <a:sym typeface="Raleway"/>
            </a:endParaRPr>
          </a:p>
          <a:p>
            <a:pPr indent="457200" lvl="0" marL="0" rtl="0" algn="just">
              <a:lnSpc>
                <a:spcPct val="150000"/>
              </a:lnSpc>
              <a:spcBef>
                <a:spcPts val="0"/>
              </a:spcBef>
              <a:spcAft>
                <a:spcPts val="0"/>
              </a:spcAft>
              <a:buClr>
                <a:srgbClr val="000000"/>
              </a:buClr>
              <a:buSzPts val="1400"/>
              <a:buFont typeface="Arial"/>
              <a:buNone/>
            </a:pPr>
            <a:r>
              <a:rPr lang="en">
                <a:latin typeface="Raleway"/>
                <a:ea typeface="Raleway"/>
                <a:cs typeface="Raleway"/>
                <a:sym typeface="Raleway"/>
              </a:rPr>
              <a:t>por ser una matriz diagonal opera como escalando una de las matrices vecinas, por este motivo vamos a suponer que la juntamos con alguna de ellas.</a:t>
            </a:r>
            <a:endParaRPr>
              <a:latin typeface="Raleway"/>
              <a:ea typeface="Raleway"/>
              <a:cs typeface="Raleway"/>
              <a:sym typeface="Raleway"/>
            </a:endParaRPr>
          </a:p>
          <a:p>
            <a:pPr indent="457200" lvl="0" marL="0" rtl="0" algn="just">
              <a:lnSpc>
                <a:spcPct val="150000"/>
              </a:lnSpc>
              <a:spcBef>
                <a:spcPts val="0"/>
              </a:spcBef>
              <a:spcAft>
                <a:spcPts val="0"/>
              </a:spcAft>
              <a:buClr>
                <a:srgbClr val="000000"/>
              </a:buClr>
              <a:buSzPts val="1400"/>
              <a:buFont typeface="Arial"/>
              <a:buNone/>
            </a:pPr>
            <a:r>
              <a:rPr lang="en">
                <a:latin typeface="Raleway"/>
                <a:ea typeface="Raleway"/>
                <a:cs typeface="Raleway"/>
                <a:sym typeface="Raleway"/>
              </a:rPr>
              <a:t>Entonces, ahora podemos reescribir nuestro problema como:</a:t>
            </a:r>
            <a:endParaRPr>
              <a:latin typeface="Raleway"/>
              <a:ea typeface="Raleway"/>
              <a:cs typeface="Raleway"/>
              <a:sym typeface="Raleway"/>
            </a:endParaRPr>
          </a:p>
          <a:p>
            <a:pPr indent="457200" lvl="0" marL="0" rtl="0" algn="just">
              <a:lnSpc>
                <a:spcPct val="150000"/>
              </a:lnSpc>
              <a:spcBef>
                <a:spcPts val="0"/>
              </a:spcBef>
              <a:spcAft>
                <a:spcPts val="0"/>
              </a:spcAft>
              <a:buClr>
                <a:srgbClr val="000000"/>
              </a:buClr>
              <a:buSzPts val="1400"/>
              <a:buFont typeface="Arial"/>
              <a:buNone/>
            </a:pPr>
            <a:r>
              <a:t/>
            </a:r>
            <a:endParaRPr>
              <a:latin typeface="Raleway"/>
              <a:ea typeface="Raleway"/>
              <a:cs typeface="Raleway"/>
              <a:sym typeface="Raleway"/>
            </a:endParaRPr>
          </a:p>
          <a:p>
            <a:pPr indent="0" lvl="0" marL="0" rtl="0" algn="just">
              <a:lnSpc>
                <a:spcPct val="150000"/>
              </a:lnSpc>
              <a:spcBef>
                <a:spcPts val="0"/>
              </a:spcBef>
              <a:spcAft>
                <a:spcPts val="0"/>
              </a:spcAft>
              <a:buClr>
                <a:srgbClr val="000000"/>
              </a:buClr>
              <a:buSzPts val="1400"/>
              <a:buFont typeface="Arial"/>
              <a:buNone/>
            </a:pPr>
            <a:r>
              <a:t/>
            </a:r>
            <a:endParaRPr>
              <a:latin typeface="Raleway"/>
              <a:ea typeface="Raleway"/>
              <a:cs typeface="Raleway"/>
              <a:sym typeface="Raleway"/>
            </a:endParaRPr>
          </a:p>
          <a:p>
            <a:pPr indent="457200" lvl="0" marL="0" rtl="0" algn="just">
              <a:lnSpc>
                <a:spcPct val="150000"/>
              </a:lnSpc>
              <a:spcBef>
                <a:spcPts val="0"/>
              </a:spcBef>
              <a:spcAft>
                <a:spcPts val="0"/>
              </a:spcAft>
              <a:buClr>
                <a:srgbClr val="000000"/>
              </a:buClr>
              <a:buSzPts val="1400"/>
              <a:buFont typeface="Arial"/>
              <a:buNone/>
            </a:pPr>
            <a:r>
              <a:t/>
            </a:r>
            <a:endParaRPr>
              <a:latin typeface="Raleway"/>
              <a:ea typeface="Raleway"/>
              <a:cs typeface="Raleway"/>
              <a:sym typeface="Raleway"/>
            </a:endParaRPr>
          </a:p>
          <a:p>
            <a:pPr indent="-317500" lvl="0" marL="457200" rtl="0" algn="just">
              <a:lnSpc>
                <a:spcPct val="150000"/>
              </a:lnSpc>
              <a:spcBef>
                <a:spcPts val="0"/>
              </a:spcBef>
              <a:spcAft>
                <a:spcPts val="0"/>
              </a:spcAft>
              <a:buSzPts val="1400"/>
              <a:buFont typeface="Raleway"/>
              <a:buChar char="-"/>
            </a:pPr>
            <a:r>
              <a:rPr lang="en">
                <a:latin typeface="Raleway"/>
                <a:ea typeface="Raleway"/>
                <a:cs typeface="Raleway"/>
                <a:sym typeface="Raleway"/>
              </a:rPr>
              <a:t>Cada fila de P es específica al usuario u</a:t>
            </a:r>
            <a:endParaRPr>
              <a:latin typeface="Raleway"/>
              <a:ea typeface="Raleway"/>
              <a:cs typeface="Raleway"/>
              <a:sym typeface="Raleway"/>
            </a:endParaRPr>
          </a:p>
          <a:p>
            <a:pPr indent="-317500" lvl="0" marL="457200" rtl="0" algn="just">
              <a:lnSpc>
                <a:spcPct val="150000"/>
              </a:lnSpc>
              <a:spcBef>
                <a:spcPts val="0"/>
              </a:spcBef>
              <a:spcAft>
                <a:spcPts val="0"/>
              </a:spcAft>
              <a:buSzPts val="1400"/>
              <a:buFont typeface="Raleway"/>
              <a:buChar char="-"/>
            </a:pPr>
            <a:r>
              <a:rPr lang="en">
                <a:latin typeface="Raleway"/>
                <a:ea typeface="Raleway"/>
                <a:cs typeface="Raleway"/>
                <a:sym typeface="Raleway"/>
              </a:rPr>
              <a:t>Cada columna de Q es específica al item i</a:t>
            </a:r>
            <a:endParaRPr>
              <a:latin typeface="Raleway"/>
              <a:ea typeface="Raleway"/>
              <a:cs typeface="Raleway"/>
              <a:sym typeface="Raleway"/>
            </a:endParaRPr>
          </a:p>
          <a:p>
            <a:pPr indent="457200" lvl="0" marL="0" rtl="0" algn="just">
              <a:lnSpc>
                <a:spcPct val="150000"/>
              </a:lnSpc>
              <a:spcBef>
                <a:spcPts val="0"/>
              </a:spcBef>
              <a:spcAft>
                <a:spcPts val="0"/>
              </a:spcAft>
              <a:buClr>
                <a:srgbClr val="000000"/>
              </a:buClr>
              <a:buSzPts val="1400"/>
              <a:buFont typeface="Arial"/>
              <a:buNone/>
            </a:pPr>
            <a:r>
              <a:t/>
            </a:r>
            <a:endParaRPr>
              <a:latin typeface="Raleway"/>
              <a:ea typeface="Raleway"/>
              <a:cs typeface="Raleway"/>
              <a:sym typeface="Raleway"/>
            </a:endParaRPr>
          </a:p>
          <a:p>
            <a:pPr indent="0" lvl="0" marL="0" rtl="0" algn="just">
              <a:lnSpc>
                <a:spcPct val="150000"/>
              </a:lnSpc>
              <a:spcBef>
                <a:spcPts val="0"/>
              </a:spcBef>
              <a:spcAft>
                <a:spcPts val="0"/>
              </a:spcAft>
              <a:buClr>
                <a:srgbClr val="000000"/>
              </a:buClr>
              <a:buSzPts val="1400"/>
              <a:buFont typeface="Arial"/>
              <a:buNone/>
            </a:pPr>
            <a:r>
              <a:t/>
            </a:r>
            <a:endParaRPr>
              <a:latin typeface="Raleway"/>
              <a:ea typeface="Raleway"/>
              <a:cs typeface="Raleway"/>
              <a:sym typeface="Raleway"/>
            </a:endParaRPr>
          </a:p>
          <a:p>
            <a:pPr indent="0" lvl="0" marL="0" rtl="0" algn="just">
              <a:lnSpc>
                <a:spcPct val="150000"/>
              </a:lnSpc>
              <a:spcBef>
                <a:spcPts val="0"/>
              </a:spcBef>
              <a:spcAft>
                <a:spcPts val="0"/>
              </a:spcAft>
              <a:buClr>
                <a:srgbClr val="000000"/>
              </a:buClr>
              <a:buSzPts val="1400"/>
              <a:buFont typeface="Arial"/>
              <a:buNone/>
            </a:pPr>
            <a:r>
              <a:t/>
            </a:r>
            <a:endParaRPr>
              <a:latin typeface="Raleway"/>
              <a:ea typeface="Raleway"/>
              <a:cs typeface="Raleway"/>
              <a:sym typeface="Raleway"/>
            </a:endParaRPr>
          </a:p>
          <a:p>
            <a:pPr indent="0" lvl="0" marL="0" rtl="0" algn="just">
              <a:lnSpc>
                <a:spcPct val="150000"/>
              </a:lnSpc>
              <a:spcBef>
                <a:spcPts val="0"/>
              </a:spcBef>
              <a:spcAft>
                <a:spcPts val="0"/>
              </a:spcAft>
              <a:buClr>
                <a:srgbClr val="000000"/>
              </a:buClr>
              <a:buSzPts val="1400"/>
              <a:buFont typeface="Arial"/>
              <a:buNone/>
            </a:pPr>
            <a:r>
              <a:t/>
            </a:r>
            <a:endParaRPr>
              <a:latin typeface="Raleway"/>
              <a:ea typeface="Raleway"/>
              <a:cs typeface="Raleway"/>
              <a:sym typeface="Raleway"/>
            </a:endParaRPr>
          </a:p>
          <a:p>
            <a:pPr indent="0" lvl="0" marL="0" rtl="0" algn="just">
              <a:lnSpc>
                <a:spcPct val="150000"/>
              </a:lnSpc>
              <a:spcBef>
                <a:spcPts val="0"/>
              </a:spcBef>
              <a:spcAft>
                <a:spcPts val="0"/>
              </a:spcAft>
              <a:buClr>
                <a:srgbClr val="000000"/>
              </a:buClr>
              <a:buSzPts val="1400"/>
              <a:buFont typeface="Arial"/>
              <a:buNone/>
            </a:pPr>
            <a:r>
              <a:t/>
            </a:r>
            <a:endParaRPr>
              <a:latin typeface="Raleway"/>
              <a:ea typeface="Raleway"/>
              <a:cs typeface="Raleway"/>
              <a:sym typeface="Raleway"/>
            </a:endParaRPr>
          </a:p>
          <a:p>
            <a:pPr indent="0" lvl="0" marL="0" rtl="0" algn="l">
              <a:spcBef>
                <a:spcPts val="0"/>
              </a:spcBef>
              <a:spcAft>
                <a:spcPts val="0"/>
              </a:spcAft>
              <a:buNone/>
            </a:pPr>
            <a:r>
              <a:t/>
            </a:r>
            <a:endParaRPr>
              <a:latin typeface="Abel"/>
              <a:ea typeface="Abel"/>
              <a:cs typeface="Abel"/>
              <a:sym typeface="Abel"/>
            </a:endParaRPr>
          </a:p>
        </p:txBody>
      </p:sp>
      <p:sp>
        <p:nvSpPr>
          <p:cNvPr id="465" name="Google Shape;465;p73"/>
          <p:cNvSpPr txBox="1"/>
          <p:nvPr>
            <p:ph type="title"/>
          </p:nvPr>
        </p:nvSpPr>
        <p:spPr>
          <a:xfrm>
            <a:off x="843200" y="159125"/>
            <a:ext cx="6011100" cy="8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Filtrado colaborativo por SVD</a:t>
            </a:r>
            <a:endParaRPr/>
          </a:p>
        </p:txBody>
      </p:sp>
      <p:pic>
        <p:nvPicPr>
          <p:cNvPr descr="A = U\Sigma V^T" id="466" name="Google Shape;466;p73" title="MathEquation,#000000"/>
          <p:cNvPicPr preferRelativeResize="0"/>
          <p:nvPr/>
        </p:nvPicPr>
        <p:blipFill rotWithShape="1">
          <a:blip r:embed="rId3">
            <a:alphaModFix/>
          </a:blip>
          <a:srcRect b="0" l="57409" r="27449" t="0"/>
          <a:stretch/>
        </p:blipFill>
        <p:spPr>
          <a:xfrm>
            <a:off x="1077375" y="1033650"/>
            <a:ext cx="440076" cy="614075"/>
          </a:xfrm>
          <a:prstGeom prst="rect">
            <a:avLst/>
          </a:prstGeom>
          <a:noFill/>
          <a:ln>
            <a:noFill/>
          </a:ln>
        </p:spPr>
      </p:pic>
      <p:pic>
        <p:nvPicPr>
          <p:cNvPr descr="R = P.Q" id="467" name="Google Shape;467;p73" title="MathEquation,#000000"/>
          <p:cNvPicPr preferRelativeResize="0"/>
          <p:nvPr/>
        </p:nvPicPr>
        <p:blipFill rotWithShape="1">
          <a:blip r:embed="rId4">
            <a:alphaModFix/>
          </a:blip>
          <a:srcRect b="0" l="0" r="0" t="0"/>
          <a:stretch/>
        </p:blipFill>
        <p:spPr>
          <a:xfrm>
            <a:off x="2826148" y="2216488"/>
            <a:ext cx="3491726" cy="9165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74"/>
          <p:cNvSpPr txBox="1"/>
          <p:nvPr/>
        </p:nvSpPr>
        <p:spPr>
          <a:xfrm>
            <a:off x="1005050" y="843875"/>
            <a:ext cx="7118400" cy="39558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rgbClr val="000000"/>
              </a:buClr>
              <a:buSzPts val="1400"/>
              <a:buFont typeface="Arial"/>
              <a:buNone/>
            </a:pPr>
            <a:r>
              <a:rPr lang="en">
                <a:latin typeface="Raleway"/>
                <a:ea typeface="Raleway"/>
                <a:cs typeface="Raleway"/>
                <a:sym typeface="Raleway"/>
              </a:rPr>
              <a:t>Resolver el problema anterior es imposible si la matriz es incompleta, lo cual es el caso normal ya que los usuarios nunca puntúan todos los items. Por este motivo se replantea el problema de la siguiente manera:</a:t>
            </a:r>
            <a:endParaRPr>
              <a:latin typeface="Raleway"/>
              <a:ea typeface="Raleway"/>
              <a:cs typeface="Raleway"/>
              <a:sym typeface="Raleway"/>
            </a:endParaRPr>
          </a:p>
          <a:p>
            <a:pPr indent="0" lvl="0" marL="0" rtl="0" algn="just">
              <a:lnSpc>
                <a:spcPct val="150000"/>
              </a:lnSpc>
              <a:spcBef>
                <a:spcPts val="0"/>
              </a:spcBef>
              <a:spcAft>
                <a:spcPts val="0"/>
              </a:spcAft>
              <a:buClr>
                <a:srgbClr val="000000"/>
              </a:buClr>
              <a:buSzPts val="1400"/>
              <a:buFont typeface="Arial"/>
              <a:buNone/>
            </a:pPr>
            <a:r>
              <a:t/>
            </a:r>
            <a:endParaRPr>
              <a:latin typeface="Raleway"/>
              <a:ea typeface="Raleway"/>
              <a:cs typeface="Raleway"/>
              <a:sym typeface="Raleway"/>
            </a:endParaRPr>
          </a:p>
          <a:p>
            <a:pPr indent="0" lvl="0" marL="0" rtl="0" algn="just">
              <a:lnSpc>
                <a:spcPct val="150000"/>
              </a:lnSpc>
              <a:spcBef>
                <a:spcPts val="0"/>
              </a:spcBef>
              <a:spcAft>
                <a:spcPts val="0"/>
              </a:spcAft>
              <a:buClr>
                <a:srgbClr val="000000"/>
              </a:buClr>
              <a:buSzPts val="1400"/>
              <a:buFont typeface="Arial"/>
              <a:buNone/>
            </a:pPr>
            <a:r>
              <a:t/>
            </a:r>
            <a:endParaRPr>
              <a:latin typeface="Raleway"/>
              <a:ea typeface="Raleway"/>
              <a:cs typeface="Raleway"/>
              <a:sym typeface="Raleway"/>
            </a:endParaRPr>
          </a:p>
          <a:p>
            <a:pPr indent="0" lvl="0" marL="0" rtl="0" algn="just">
              <a:lnSpc>
                <a:spcPct val="150000"/>
              </a:lnSpc>
              <a:spcBef>
                <a:spcPts val="0"/>
              </a:spcBef>
              <a:spcAft>
                <a:spcPts val="0"/>
              </a:spcAft>
              <a:buNone/>
            </a:pPr>
            <a:r>
              <a:t/>
            </a:r>
            <a:endParaRPr>
              <a:latin typeface="Raleway"/>
              <a:ea typeface="Raleway"/>
              <a:cs typeface="Raleway"/>
              <a:sym typeface="Raleway"/>
            </a:endParaRPr>
          </a:p>
          <a:p>
            <a:pPr indent="0" lvl="0" marL="0" rtl="0" algn="just">
              <a:lnSpc>
                <a:spcPct val="150000"/>
              </a:lnSpc>
              <a:spcBef>
                <a:spcPts val="0"/>
              </a:spcBef>
              <a:spcAft>
                <a:spcPts val="0"/>
              </a:spcAft>
              <a:buClr>
                <a:srgbClr val="000000"/>
              </a:buClr>
              <a:buSzPts val="1400"/>
              <a:buFont typeface="Arial"/>
              <a:buNone/>
            </a:pPr>
            <a:r>
              <a:t/>
            </a:r>
            <a:endParaRPr>
              <a:latin typeface="Raleway"/>
              <a:ea typeface="Raleway"/>
              <a:cs typeface="Raleway"/>
              <a:sym typeface="Raleway"/>
            </a:endParaRPr>
          </a:p>
          <a:p>
            <a:pPr indent="0" lvl="0" marL="0" rtl="0" algn="just">
              <a:lnSpc>
                <a:spcPct val="150000"/>
              </a:lnSpc>
              <a:spcBef>
                <a:spcPts val="0"/>
              </a:spcBef>
              <a:spcAft>
                <a:spcPts val="0"/>
              </a:spcAft>
              <a:buClr>
                <a:srgbClr val="000000"/>
              </a:buClr>
              <a:buSzPts val="1400"/>
              <a:buFont typeface="Arial"/>
              <a:buNone/>
            </a:pPr>
            <a:r>
              <a:rPr lang="en">
                <a:latin typeface="Raleway"/>
                <a:ea typeface="Raleway"/>
                <a:cs typeface="Raleway"/>
                <a:sym typeface="Raleway"/>
              </a:rPr>
              <a:t>Donde r es la predicción del ranking, para el usuario u y el item i.     es un parámetro constante de sesgo,         es un sesgo para el item i,           es un sesgo para el usuario u.                   es la factorización de la matriz original.</a:t>
            </a:r>
            <a:endParaRPr>
              <a:latin typeface="Raleway"/>
              <a:ea typeface="Raleway"/>
              <a:cs typeface="Raleway"/>
              <a:sym typeface="Raleway"/>
            </a:endParaRPr>
          </a:p>
          <a:p>
            <a:pPr indent="0" lvl="0" marL="0" rtl="0" algn="just">
              <a:lnSpc>
                <a:spcPct val="150000"/>
              </a:lnSpc>
              <a:spcBef>
                <a:spcPts val="0"/>
              </a:spcBef>
              <a:spcAft>
                <a:spcPts val="0"/>
              </a:spcAft>
              <a:buClr>
                <a:srgbClr val="000000"/>
              </a:buClr>
              <a:buSzPts val="1400"/>
              <a:buFont typeface="Arial"/>
              <a:buNone/>
            </a:pPr>
            <a:r>
              <a:t/>
            </a:r>
            <a:endParaRPr>
              <a:latin typeface="Raleway"/>
              <a:ea typeface="Raleway"/>
              <a:cs typeface="Raleway"/>
              <a:sym typeface="Raleway"/>
            </a:endParaRPr>
          </a:p>
          <a:p>
            <a:pPr indent="0" lvl="0" marL="0" rtl="0" algn="l">
              <a:spcBef>
                <a:spcPts val="0"/>
              </a:spcBef>
              <a:spcAft>
                <a:spcPts val="0"/>
              </a:spcAft>
              <a:buNone/>
            </a:pPr>
            <a:r>
              <a:t/>
            </a:r>
            <a:endParaRPr b="1">
              <a:latin typeface="Raleway"/>
              <a:ea typeface="Raleway"/>
              <a:cs typeface="Raleway"/>
              <a:sym typeface="Raleway"/>
            </a:endParaRPr>
          </a:p>
        </p:txBody>
      </p:sp>
      <p:sp>
        <p:nvSpPr>
          <p:cNvPr id="473" name="Google Shape;473;p74"/>
          <p:cNvSpPr txBox="1"/>
          <p:nvPr>
            <p:ph type="title"/>
          </p:nvPr>
        </p:nvSpPr>
        <p:spPr>
          <a:xfrm>
            <a:off x="843200" y="159125"/>
            <a:ext cx="6011100" cy="8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Filtrado colaborativo por SVD</a:t>
            </a:r>
            <a:endParaRPr/>
          </a:p>
        </p:txBody>
      </p:sp>
      <p:pic>
        <p:nvPicPr>
          <p:cNvPr descr="\hat{r}_{ui} = \mu + b_i + b_u + q^T_ip_u" id="474" name="Google Shape;474;p74" title="MathEquation,#000000"/>
          <p:cNvPicPr preferRelativeResize="0"/>
          <p:nvPr/>
        </p:nvPicPr>
        <p:blipFill rotWithShape="1">
          <a:blip r:embed="rId3">
            <a:alphaModFix/>
          </a:blip>
          <a:srcRect b="0" l="0" r="20628" t="0"/>
          <a:stretch/>
        </p:blipFill>
        <p:spPr>
          <a:xfrm>
            <a:off x="1846375" y="2176100"/>
            <a:ext cx="4244374" cy="635000"/>
          </a:xfrm>
          <a:prstGeom prst="rect">
            <a:avLst/>
          </a:prstGeom>
          <a:noFill/>
          <a:ln>
            <a:noFill/>
          </a:ln>
        </p:spPr>
      </p:pic>
      <p:pic>
        <p:nvPicPr>
          <p:cNvPr descr="p_uq_i" id="475" name="Google Shape;475;p74" title="MathEquation,#000000"/>
          <p:cNvPicPr preferRelativeResize="0"/>
          <p:nvPr/>
        </p:nvPicPr>
        <p:blipFill rotWithShape="1">
          <a:blip r:embed="rId4">
            <a:alphaModFix/>
          </a:blip>
          <a:srcRect b="0" l="0" r="0" t="0"/>
          <a:stretch/>
        </p:blipFill>
        <p:spPr>
          <a:xfrm>
            <a:off x="6181125" y="2217107"/>
            <a:ext cx="1309100" cy="593993"/>
          </a:xfrm>
          <a:prstGeom prst="rect">
            <a:avLst/>
          </a:prstGeom>
          <a:noFill/>
          <a:ln>
            <a:noFill/>
          </a:ln>
        </p:spPr>
      </p:pic>
      <p:pic>
        <p:nvPicPr>
          <p:cNvPr descr="b_i" id="476" name="Google Shape;476;p74" title="MathEquation,#000000"/>
          <p:cNvPicPr preferRelativeResize="0"/>
          <p:nvPr/>
        </p:nvPicPr>
        <p:blipFill rotWithShape="1">
          <a:blip r:embed="rId5">
            <a:alphaModFix/>
          </a:blip>
          <a:srcRect b="0" l="0" r="0" t="0"/>
          <a:stretch/>
        </p:blipFill>
        <p:spPr>
          <a:xfrm>
            <a:off x="2809399" y="3394860"/>
            <a:ext cx="332800" cy="430141"/>
          </a:xfrm>
          <a:prstGeom prst="rect">
            <a:avLst/>
          </a:prstGeom>
          <a:noFill/>
          <a:ln>
            <a:noFill/>
          </a:ln>
        </p:spPr>
      </p:pic>
      <p:pic>
        <p:nvPicPr>
          <p:cNvPr descr="b_u" id="477" name="Google Shape;477;p74" title="MathEquation,#000000"/>
          <p:cNvPicPr preferRelativeResize="0"/>
          <p:nvPr/>
        </p:nvPicPr>
        <p:blipFill rotWithShape="1">
          <a:blip r:embed="rId6">
            <a:alphaModFix/>
          </a:blip>
          <a:srcRect b="0" l="0" r="0" t="0"/>
          <a:stretch/>
        </p:blipFill>
        <p:spPr>
          <a:xfrm>
            <a:off x="5348504" y="3431875"/>
            <a:ext cx="332800" cy="356100"/>
          </a:xfrm>
          <a:prstGeom prst="rect">
            <a:avLst/>
          </a:prstGeom>
          <a:noFill/>
          <a:ln>
            <a:noFill/>
          </a:ln>
        </p:spPr>
      </p:pic>
      <p:pic>
        <p:nvPicPr>
          <p:cNvPr descr="p_uq_i" id="478" name="Google Shape;478;p74" title="MathEquation,#000000"/>
          <p:cNvPicPr preferRelativeResize="0"/>
          <p:nvPr/>
        </p:nvPicPr>
        <p:blipFill rotWithShape="1">
          <a:blip r:embed="rId4">
            <a:alphaModFix/>
          </a:blip>
          <a:srcRect b="0" l="0" r="0" t="0"/>
          <a:stretch/>
        </p:blipFill>
        <p:spPr>
          <a:xfrm>
            <a:off x="1285300" y="3754225"/>
            <a:ext cx="784802" cy="3561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75"/>
          <p:cNvSpPr txBox="1"/>
          <p:nvPr/>
        </p:nvSpPr>
        <p:spPr>
          <a:xfrm>
            <a:off x="1005050" y="1224875"/>
            <a:ext cx="63147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bel"/>
                <a:ea typeface="Abel"/>
                <a:cs typeface="Abel"/>
                <a:sym typeface="Abel"/>
              </a:rPr>
              <a:t>SVD</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Para encontrar los parámetros se emplea descenso por el gradiente y se minimiza la suma de errores cuadráticos. Además, en el problema se agrega un parámetro de regularización. Sólo se toman en consideración los errores de casos completos, los casos nulos son omitidos para el ajuste de lo parámetros. Entonces el problema a resolver es:</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p:txBody>
      </p:sp>
      <p:sp>
        <p:nvSpPr>
          <p:cNvPr id="484" name="Google Shape;484;p75"/>
          <p:cNvSpPr txBox="1"/>
          <p:nvPr>
            <p:ph type="title"/>
          </p:nvPr>
        </p:nvSpPr>
        <p:spPr>
          <a:xfrm>
            <a:off x="843200" y="159125"/>
            <a:ext cx="6011100" cy="8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Filtrado colaborativo por SVD</a:t>
            </a:r>
            <a:endParaRPr/>
          </a:p>
        </p:txBody>
      </p:sp>
      <p:pic>
        <p:nvPicPr>
          <p:cNvPr descr="Min \sum{(r_{ui}-\mu - b_i - b_u - q^T_ip_u)^2 + \lambda (b^2_i + b^2_u + ||q_i||^2 + ||p_u||^2)}" id="485" name="Google Shape;485;p75" title="MathEquation,#000000"/>
          <p:cNvPicPr preferRelativeResize="0"/>
          <p:nvPr/>
        </p:nvPicPr>
        <p:blipFill rotWithShape="1">
          <a:blip r:embed="rId3">
            <a:alphaModFix/>
          </a:blip>
          <a:srcRect b="0" l="0" r="0" t="0"/>
          <a:stretch/>
        </p:blipFill>
        <p:spPr>
          <a:xfrm>
            <a:off x="743875" y="2797425"/>
            <a:ext cx="8314700" cy="426125"/>
          </a:xfrm>
          <a:prstGeom prst="rect">
            <a:avLst/>
          </a:prstGeom>
          <a:noFill/>
          <a:ln>
            <a:noFill/>
          </a:ln>
        </p:spPr>
      </p:pic>
      <p:sp>
        <p:nvSpPr>
          <p:cNvPr id="486" name="Google Shape;486;p75"/>
          <p:cNvSpPr/>
          <p:nvPr/>
        </p:nvSpPr>
        <p:spPr>
          <a:xfrm>
            <a:off x="2490850" y="2829150"/>
            <a:ext cx="2461800" cy="5148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87" name="Google Shape;487;p75"/>
          <p:cNvCxnSpPr>
            <a:stCxn id="486" idx="2"/>
          </p:cNvCxnSpPr>
          <p:nvPr/>
        </p:nvCxnSpPr>
        <p:spPr>
          <a:xfrm flipH="1">
            <a:off x="3194350" y="3343950"/>
            <a:ext cx="527400" cy="846300"/>
          </a:xfrm>
          <a:prstGeom prst="straightConnector1">
            <a:avLst/>
          </a:prstGeom>
          <a:noFill/>
          <a:ln cap="flat" cmpd="sng" w="9525">
            <a:solidFill>
              <a:srgbClr val="B71C1C"/>
            </a:solidFill>
            <a:prstDash val="solid"/>
            <a:round/>
            <a:headEnd len="med" w="med" type="stealth"/>
            <a:tailEnd len="sm" w="sm" type="none"/>
          </a:ln>
        </p:spPr>
      </p:cxnSp>
      <p:pic>
        <p:nvPicPr>
          <p:cNvPr descr="\hat{r}_{ui}" id="488" name="Google Shape;488;p75" title="MathEquation,#000000"/>
          <p:cNvPicPr preferRelativeResize="0"/>
          <p:nvPr/>
        </p:nvPicPr>
        <p:blipFill rotWithShape="1">
          <a:blip r:embed="rId4">
            <a:alphaModFix/>
          </a:blip>
          <a:srcRect b="0" l="0" r="0" t="0"/>
          <a:stretch/>
        </p:blipFill>
        <p:spPr>
          <a:xfrm>
            <a:off x="2914191" y="4190250"/>
            <a:ext cx="464732" cy="356099"/>
          </a:xfrm>
          <a:prstGeom prst="rect">
            <a:avLst/>
          </a:prstGeom>
          <a:noFill/>
          <a:ln>
            <a:noFill/>
          </a:ln>
        </p:spPr>
      </p:pic>
      <p:sp>
        <p:nvSpPr>
          <p:cNvPr id="489" name="Google Shape;489;p75"/>
          <p:cNvSpPr/>
          <p:nvPr/>
        </p:nvSpPr>
        <p:spPr>
          <a:xfrm>
            <a:off x="5489375" y="2858188"/>
            <a:ext cx="307500" cy="2808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90" name="Google Shape;490;p75"/>
          <p:cNvCxnSpPr/>
          <p:nvPr/>
        </p:nvCxnSpPr>
        <p:spPr>
          <a:xfrm>
            <a:off x="5630775" y="3297738"/>
            <a:ext cx="166200" cy="945300"/>
          </a:xfrm>
          <a:prstGeom prst="straightConnector1">
            <a:avLst/>
          </a:prstGeom>
          <a:noFill/>
          <a:ln cap="flat" cmpd="sng" w="9525">
            <a:solidFill>
              <a:srgbClr val="B71C1C"/>
            </a:solidFill>
            <a:prstDash val="solid"/>
            <a:round/>
            <a:headEnd len="med" w="med" type="stealth"/>
            <a:tailEnd len="sm" w="sm" type="none"/>
          </a:ln>
        </p:spPr>
      </p:cxnSp>
      <p:sp>
        <p:nvSpPr>
          <p:cNvPr id="491" name="Google Shape;491;p75"/>
          <p:cNvSpPr txBox="1"/>
          <p:nvPr/>
        </p:nvSpPr>
        <p:spPr>
          <a:xfrm>
            <a:off x="5269575" y="4319913"/>
            <a:ext cx="3275100" cy="35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aleway"/>
                <a:ea typeface="Raleway"/>
                <a:cs typeface="Raleway"/>
                <a:sym typeface="Raleway"/>
              </a:rPr>
              <a:t>hiperparámetro de regularización</a:t>
            </a:r>
            <a:endParaRPr b="0" i="0" sz="1400" u="none" cap="none" strike="noStrike">
              <a:solidFill>
                <a:srgbClr val="000000"/>
              </a:solidFill>
              <a:latin typeface="Raleway"/>
              <a:ea typeface="Raleway"/>
              <a:cs typeface="Raleway"/>
              <a:sym typeface="Raleway"/>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76"/>
          <p:cNvSpPr txBox="1"/>
          <p:nvPr>
            <p:ph type="title"/>
          </p:nvPr>
        </p:nvSpPr>
        <p:spPr>
          <a:xfrm>
            <a:off x="843200" y="159125"/>
            <a:ext cx="5225400" cy="8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Implicit Feedback</a:t>
            </a:r>
            <a:endParaRPr/>
          </a:p>
        </p:txBody>
      </p:sp>
      <p:sp>
        <p:nvSpPr>
          <p:cNvPr id="497" name="Google Shape;497;p76"/>
          <p:cNvSpPr txBox="1"/>
          <p:nvPr/>
        </p:nvSpPr>
        <p:spPr>
          <a:xfrm>
            <a:off x="1051550" y="1092125"/>
            <a:ext cx="69285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bel"/>
                <a:ea typeface="Abel"/>
                <a:cs typeface="Abel"/>
                <a:sym typeface="Abel"/>
              </a:rPr>
              <a:t>Una dificultad general es que la mayoría del tiempo, las personas no proveen puntajes en absoluto, por lo que la data es escasa. Tomemos por ejemplo YouTube, probablemente pases por muchos más </a:t>
            </a:r>
            <a:r>
              <a:rPr lang="en">
                <a:latin typeface="Abel"/>
                <a:ea typeface="Abel"/>
                <a:cs typeface="Abel"/>
                <a:sym typeface="Abel"/>
              </a:rPr>
              <a:t>vídeos</a:t>
            </a:r>
            <a:r>
              <a:rPr lang="en">
                <a:latin typeface="Abel"/>
                <a:ea typeface="Abel"/>
                <a:cs typeface="Abel"/>
                <a:sym typeface="Abel"/>
              </a:rPr>
              <a:t> de los que puntuas.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En contraste al filtro colaborativo por feedback explícito, donde el usuario nos da puntajes directos como ratings, likes, o reseñas, en este caso se estima la preferencia usando el </a:t>
            </a:r>
            <a:r>
              <a:rPr b="1" lang="en">
                <a:latin typeface="Abel"/>
                <a:ea typeface="Abel"/>
                <a:cs typeface="Abel"/>
                <a:sym typeface="Abel"/>
              </a:rPr>
              <a:t>comportamiento</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Algunos ejemplos son historial de compras, de navegación, patrones de búsqueda, movimientos del mouse o el tiempo que pasó observando un contenido.</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77"/>
          <p:cNvSpPr txBox="1"/>
          <p:nvPr>
            <p:ph type="title"/>
          </p:nvPr>
        </p:nvSpPr>
        <p:spPr>
          <a:xfrm>
            <a:off x="767000" y="6725"/>
            <a:ext cx="5225400" cy="8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Implicit Feedback</a:t>
            </a:r>
            <a:endParaRPr/>
          </a:p>
        </p:txBody>
      </p:sp>
      <p:pic>
        <p:nvPicPr>
          <p:cNvPr id="503" name="Google Shape;503;p77"/>
          <p:cNvPicPr preferRelativeResize="0"/>
          <p:nvPr/>
        </p:nvPicPr>
        <p:blipFill>
          <a:blip r:embed="rId3">
            <a:alphaModFix/>
          </a:blip>
          <a:stretch>
            <a:fillRect/>
          </a:stretch>
        </p:blipFill>
        <p:spPr>
          <a:xfrm>
            <a:off x="1031725" y="1610850"/>
            <a:ext cx="7269433" cy="1117800"/>
          </a:xfrm>
          <a:prstGeom prst="rect">
            <a:avLst/>
          </a:prstGeom>
          <a:noFill/>
          <a:ln>
            <a:noFill/>
          </a:ln>
        </p:spPr>
      </p:pic>
      <p:sp>
        <p:nvSpPr>
          <p:cNvPr id="504" name="Google Shape;504;p77"/>
          <p:cNvSpPr/>
          <p:nvPr/>
        </p:nvSpPr>
        <p:spPr>
          <a:xfrm>
            <a:off x="3354081" y="1839450"/>
            <a:ext cx="804000" cy="4785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05" name="Google Shape;505;p77"/>
          <p:cNvCxnSpPr>
            <a:stCxn id="504" idx="2"/>
            <a:endCxn id="506" idx="0"/>
          </p:cNvCxnSpPr>
          <p:nvPr/>
        </p:nvCxnSpPr>
        <p:spPr>
          <a:xfrm flipH="1">
            <a:off x="3331581" y="2317950"/>
            <a:ext cx="424500" cy="345900"/>
          </a:xfrm>
          <a:prstGeom prst="straightConnector1">
            <a:avLst/>
          </a:prstGeom>
          <a:noFill/>
          <a:ln cap="flat" cmpd="sng" w="9525">
            <a:solidFill>
              <a:srgbClr val="B71C1C"/>
            </a:solidFill>
            <a:prstDash val="solid"/>
            <a:round/>
            <a:headEnd len="med" w="med" type="stealth"/>
            <a:tailEnd len="sm" w="sm" type="none"/>
          </a:ln>
        </p:spPr>
      </p:cxnSp>
      <p:pic>
        <p:nvPicPr>
          <p:cNvPr descr="\hat{r}_{ui}" id="506" name="Google Shape;506;p77" title="MathEquation,#000000"/>
          <p:cNvPicPr preferRelativeResize="0"/>
          <p:nvPr/>
        </p:nvPicPr>
        <p:blipFill rotWithShape="1">
          <a:blip r:embed="rId4">
            <a:alphaModFix/>
          </a:blip>
          <a:srcRect b="0" l="0" r="0" t="0"/>
          <a:stretch/>
        </p:blipFill>
        <p:spPr>
          <a:xfrm>
            <a:off x="3111737" y="2663850"/>
            <a:ext cx="439986" cy="356099"/>
          </a:xfrm>
          <a:prstGeom prst="rect">
            <a:avLst/>
          </a:prstGeom>
          <a:noFill/>
          <a:ln>
            <a:noFill/>
          </a:ln>
        </p:spPr>
      </p:pic>
      <p:sp>
        <p:nvSpPr>
          <p:cNvPr id="507" name="Google Shape;507;p77"/>
          <p:cNvSpPr/>
          <p:nvPr/>
        </p:nvSpPr>
        <p:spPr>
          <a:xfrm>
            <a:off x="4659345" y="1763250"/>
            <a:ext cx="3567900" cy="5871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08" name="Google Shape;508;p77"/>
          <p:cNvCxnSpPr>
            <a:stCxn id="507" idx="2"/>
            <a:endCxn id="509" idx="0"/>
          </p:cNvCxnSpPr>
          <p:nvPr/>
        </p:nvCxnSpPr>
        <p:spPr>
          <a:xfrm flipH="1">
            <a:off x="5919795" y="2350350"/>
            <a:ext cx="523500" cy="344400"/>
          </a:xfrm>
          <a:prstGeom prst="straightConnector1">
            <a:avLst/>
          </a:prstGeom>
          <a:noFill/>
          <a:ln cap="flat" cmpd="sng" w="9525">
            <a:solidFill>
              <a:srgbClr val="B71C1C"/>
            </a:solidFill>
            <a:prstDash val="solid"/>
            <a:round/>
            <a:headEnd len="med" w="med" type="stealth"/>
            <a:tailEnd len="sm" w="sm" type="none"/>
          </a:ln>
        </p:spPr>
      </p:cxnSp>
      <p:sp>
        <p:nvSpPr>
          <p:cNvPr id="509" name="Google Shape;509;p77"/>
          <p:cNvSpPr txBox="1"/>
          <p:nvPr/>
        </p:nvSpPr>
        <p:spPr>
          <a:xfrm>
            <a:off x="5308864" y="2694750"/>
            <a:ext cx="122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bel"/>
                <a:ea typeface="Abel"/>
                <a:cs typeface="Abel"/>
                <a:sym typeface="Abel"/>
              </a:rPr>
              <a:t>Regularización</a:t>
            </a:r>
            <a:endParaRPr>
              <a:latin typeface="Abel"/>
              <a:ea typeface="Abel"/>
              <a:cs typeface="Abel"/>
              <a:sym typeface="Abel"/>
            </a:endParaRPr>
          </a:p>
        </p:txBody>
      </p:sp>
      <p:sp>
        <p:nvSpPr>
          <p:cNvPr id="510" name="Google Shape;510;p77"/>
          <p:cNvSpPr txBox="1"/>
          <p:nvPr/>
        </p:nvSpPr>
        <p:spPr>
          <a:xfrm>
            <a:off x="822750" y="795975"/>
            <a:ext cx="770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bel"/>
                <a:ea typeface="Abel"/>
                <a:cs typeface="Abel"/>
                <a:sym typeface="Abel"/>
              </a:rPr>
              <a:t>En el caso anterior para feedback </a:t>
            </a:r>
            <a:r>
              <a:rPr b="1" lang="en">
                <a:latin typeface="Abel"/>
                <a:ea typeface="Abel"/>
                <a:cs typeface="Abel"/>
                <a:sym typeface="Abel"/>
              </a:rPr>
              <a:t>explícito</a:t>
            </a:r>
            <a:r>
              <a:rPr lang="en">
                <a:latin typeface="Abel"/>
                <a:ea typeface="Abel"/>
                <a:cs typeface="Abel"/>
                <a:sym typeface="Abel"/>
              </a:rPr>
              <a:t> teníamos como función de pérdida (sin los biases):</a:t>
            </a:r>
            <a:endParaRPr>
              <a:latin typeface="Abel"/>
              <a:ea typeface="Abel"/>
              <a:cs typeface="Abel"/>
              <a:sym typeface="Abel"/>
            </a:endParaRPr>
          </a:p>
        </p:txBody>
      </p:sp>
      <p:pic>
        <p:nvPicPr>
          <p:cNvPr id="511" name="Google Shape;511;p77"/>
          <p:cNvPicPr preferRelativeResize="0"/>
          <p:nvPr/>
        </p:nvPicPr>
        <p:blipFill>
          <a:blip r:embed="rId5">
            <a:alphaModFix/>
          </a:blip>
          <a:stretch>
            <a:fillRect/>
          </a:stretch>
        </p:blipFill>
        <p:spPr>
          <a:xfrm>
            <a:off x="9743900" y="3281500"/>
            <a:ext cx="400050" cy="314325"/>
          </a:xfrm>
          <a:prstGeom prst="rect">
            <a:avLst/>
          </a:prstGeom>
          <a:noFill/>
          <a:ln>
            <a:noFill/>
          </a:ln>
        </p:spPr>
      </p:pic>
      <p:pic>
        <p:nvPicPr>
          <p:cNvPr id="512" name="Google Shape;512;p77"/>
          <p:cNvPicPr preferRelativeResize="0"/>
          <p:nvPr/>
        </p:nvPicPr>
        <p:blipFill>
          <a:blip r:embed="rId6">
            <a:alphaModFix/>
          </a:blip>
          <a:stretch>
            <a:fillRect/>
          </a:stretch>
        </p:blipFill>
        <p:spPr>
          <a:xfrm>
            <a:off x="9743900" y="3848200"/>
            <a:ext cx="571500" cy="4857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grpSp>
        <p:nvGrpSpPr>
          <p:cNvPr id="517" name="Google Shape;517;p78"/>
          <p:cNvGrpSpPr/>
          <p:nvPr/>
        </p:nvGrpSpPr>
        <p:grpSpPr>
          <a:xfrm>
            <a:off x="801875" y="842050"/>
            <a:ext cx="8031376" cy="2021100"/>
            <a:chOff x="801875" y="1299250"/>
            <a:chExt cx="8031376" cy="2021100"/>
          </a:xfrm>
        </p:grpSpPr>
        <p:grpSp>
          <p:nvGrpSpPr>
            <p:cNvPr id="518" name="Google Shape;518;p78"/>
            <p:cNvGrpSpPr/>
            <p:nvPr/>
          </p:nvGrpSpPr>
          <p:grpSpPr>
            <a:xfrm>
              <a:off x="801875" y="1299250"/>
              <a:ext cx="8031376" cy="2021100"/>
              <a:chOff x="801875" y="1299250"/>
              <a:chExt cx="8031376" cy="2021100"/>
            </a:xfrm>
          </p:grpSpPr>
          <p:pic>
            <p:nvPicPr>
              <p:cNvPr id="519" name="Google Shape;519;p78"/>
              <p:cNvPicPr preferRelativeResize="0"/>
              <p:nvPr/>
            </p:nvPicPr>
            <p:blipFill>
              <a:blip r:embed="rId3">
                <a:alphaModFix/>
              </a:blip>
              <a:stretch>
                <a:fillRect/>
              </a:stretch>
            </p:blipFill>
            <p:spPr>
              <a:xfrm>
                <a:off x="876825" y="1634749"/>
                <a:ext cx="7956426" cy="1165475"/>
              </a:xfrm>
              <a:prstGeom prst="rect">
                <a:avLst/>
              </a:prstGeom>
              <a:noFill/>
              <a:ln>
                <a:noFill/>
              </a:ln>
            </p:spPr>
          </p:pic>
          <p:sp>
            <p:nvSpPr>
              <p:cNvPr id="520" name="Google Shape;520;p78"/>
              <p:cNvSpPr txBox="1"/>
              <p:nvPr/>
            </p:nvSpPr>
            <p:spPr>
              <a:xfrm>
                <a:off x="801875" y="1299250"/>
                <a:ext cx="713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bel"/>
                    <a:ea typeface="Abel"/>
                    <a:cs typeface="Abel"/>
                    <a:sym typeface="Abel"/>
                  </a:rPr>
                  <a:t>Para el feedback implícito (como fue propuesto en uno de sus </a:t>
                </a:r>
                <a:r>
                  <a:rPr lang="en" u="sng">
                    <a:solidFill>
                      <a:schemeClr val="hlink"/>
                    </a:solidFill>
                    <a:latin typeface="Abel"/>
                    <a:ea typeface="Abel"/>
                    <a:cs typeface="Abel"/>
                    <a:sym typeface="Abel"/>
                    <a:hlinkClick r:id="rId4"/>
                  </a:rPr>
                  <a:t>trabajos fundacionales</a:t>
                </a:r>
                <a:r>
                  <a:rPr lang="en">
                    <a:solidFill>
                      <a:schemeClr val="hlink"/>
                    </a:solidFill>
                    <a:uFill>
                      <a:noFill/>
                    </a:uFill>
                    <a:latin typeface="Abel"/>
                    <a:ea typeface="Abel"/>
                    <a:cs typeface="Abel"/>
                    <a:sym typeface="Abel"/>
                    <a:hlinkClick r:id="rId5"/>
                  </a:rPr>
                  <a:t>)</a:t>
                </a:r>
                <a:r>
                  <a:rPr lang="en">
                    <a:latin typeface="Abel"/>
                    <a:ea typeface="Abel"/>
                    <a:cs typeface="Abel"/>
                    <a:sym typeface="Abel"/>
                  </a:rPr>
                  <a:t> tenemos:</a:t>
                </a:r>
                <a:endParaRPr>
                  <a:latin typeface="Abel"/>
                  <a:ea typeface="Abel"/>
                  <a:cs typeface="Abel"/>
                  <a:sym typeface="Abel"/>
                </a:endParaRPr>
              </a:p>
            </p:txBody>
          </p:sp>
          <p:pic>
            <p:nvPicPr>
              <p:cNvPr id="521" name="Google Shape;521;p78"/>
              <p:cNvPicPr preferRelativeResize="0"/>
              <p:nvPr/>
            </p:nvPicPr>
            <p:blipFill>
              <a:blip r:embed="rId6">
                <a:alphaModFix/>
              </a:blip>
              <a:stretch>
                <a:fillRect/>
              </a:stretch>
            </p:blipFill>
            <p:spPr>
              <a:xfrm>
                <a:off x="3496050" y="2920150"/>
                <a:ext cx="929689" cy="400200"/>
              </a:xfrm>
              <a:prstGeom prst="rect">
                <a:avLst/>
              </a:prstGeom>
              <a:noFill/>
              <a:ln>
                <a:noFill/>
              </a:ln>
            </p:spPr>
          </p:pic>
          <p:sp>
            <p:nvSpPr>
              <p:cNvPr id="522" name="Google Shape;522;p78"/>
              <p:cNvSpPr txBox="1"/>
              <p:nvPr/>
            </p:nvSpPr>
            <p:spPr>
              <a:xfrm>
                <a:off x="1605225" y="2889675"/>
                <a:ext cx="92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bel"/>
                    <a:ea typeface="Abel"/>
                    <a:cs typeface="Abel"/>
                    <a:sym typeface="Abel"/>
                  </a:rPr>
                  <a:t>Confianza</a:t>
                </a:r>
                <a:endParaRPr>
                  <a:latin typeface="Abel"/>
                  <a:ea typeface="Abel"/>
                  <a:cs typeface="Abel"/>
                  <a:sym typeface="Abel"/>
                </a:endParaRPr>
              </a:p>
            </p:txBody>
          </p:sp>
        </p:grpSp>
        <p:sp>
          <p:nvSpPr>
            <p:cNvPr id="523" name="Google Shape;523;p78"/>
            <p:cNvSpPr/>
            <p:nvPr/>
          </p:nvSpPr>
          <p:spPr>
            <a:xfrm>
              <a:off x="2474950" y="1922325"/>
              <a:ext cx="424500" cy="4785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24" name="Google Shape;524;p78"/>
            <p:cNvCxnSpPr/>
            <p:nvPr/>
          </p:nvCxnSpPr>
          <p:spPr>
            <a:xfrm flipH="1">
              <a:off x="2263300" y="2324625"/>
              <a:ext cx="519900" cy="648000"/>
            </a:xfrm>
            <a:prstGeom prst="straightConnector1">
              <a:avLst/>
            </a:prstGeom>
            <a:noFill/>
            <a:ln cap="flat" cmpd="sng" w="9525">
              <a:solidFill>
                <a:srgbClr val="B71C1C"/>
              </a:solidFill>
              <a:prstDash val="solid"/>
              <a:round/>
              <a:headEnd len="med" w="med" type="stealth"/>
              <a:tailEnd len="sm" w="sm" type="none"/>
            </a:ln>
          </p:spPr>
        </p:cxnSp>
        <p:sp>
          <p:nvSpPr>
            <p:cNvPr id="525" name="Google Shape;525;p78"/>
            <p:cNvSpPr/>
            <p:nvPr/>
          </p:nvSpPr>
          <p:spPr>
            <a:xfrm>
              <a:off x="2982700" y="1915050"/>
              <a:ext cx="399900" cy="4857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26" name="Google Shape;526;p78"/>
            <p:cNvCxnSpPr/>
            <p:nvPr/>
          </p:nvCxnSpPr>
          <p:spPr>
            <a:xfrm>
              <a:off x="3303100" y="2324625"/>
              <a:ext cx="318600" cy="648000"/>
            </a:xfrm>
            <a:prstGeom prst="straightConnector1">
              <a:avLst/>
            </a:prstGeom>
            <a:noFill/>
            <a:ln cap="flat" cmpd="sng" w="9525">
              <a:solidFill>
                <a:srgbClr val="B71C1C"/>
              </a:solidFill>
              <a:prstDash val="solid"/>
              <a:round/>
              <a:headEnd len="med" w="med" type="stealth"/>
              <a:tailEnd len="sm" w="sm" type="none"/>
            </a:ln>
          </p:spPr>
        </p:cxnSp>
      </p:grpSp>
      <p:sp>
        <p:nvSpPr>
          <p:cNvPr id="527" name="Google Shape;527;p78"/>
          <p:cNvSpPr txBox="1"/>
          <p:nvPr>
            <p:ph type="title"/>
          </p:nvPr>
        </p:nvSpPr>
        <p:spPr>
          <a:xfrm>
            <a:off x="843200" y="159125"/>
            <a:ext cx="5225400" cy="8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Implicit Feedback</a:t>
            </a:r>
            <a:endParaRPr/>
          </a:p>
        </p:txBody>
      </p:sp>
      <p:pic>
        <p:nvPicPr>
          <p:cNvPr id="528" name="Google Shape;528;p78"/>
          <p:cNvPicPr preferRelativeResize="0"/>
          <p:nvPr/>
        </p:nvPicPr>
        <p:blipFill>
          <a:blip r:embed="rId7">
            <a:alphaModFix/>
          </a:blip>
          <a:stretch>
            <a:fillRect/>
          </a:stretch>
        </p:blipFill>
        <p:spPr>
          <a:xfrm>
            <a:off x="7044663" y="4266725"/>
            <a:ext cx="1932122" cy="568700"/>
          </a:xfrm>
          <a:prstGeom prst="rect">
            <a:avLst/>
          </a:prstGeom>
          <a:noFill/>
          <a:ln>
            <a:noFill/>
          </a:ln>
        </p:spPr>
      </p:pic>
      <p:sp>
        <p:nvSpPr>
          <p:cNvPr id="529" name="Google Shape;529;p78"/>
          <p:cNvSpPr txBox="1"/>
          <p:nvPr/>
        </p:nvSpPr>
        <p:spPr>
          <a:xfrm>
            <a:off x="3529425" y="2647950"/>
            <a:ext cx="176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bel"/>
                <a:ea typeface="Abel"/>
                <a:cs typeface="Abel"/>
                <a:sym typeface="Abel"/>
              </a:rPr>
              <a:t>Matriz de preferencias</a:t>
            </a:r>
            <a:endParaRPr>
              <a:latin typeface="Abel"/>
              <a:ea typeface="Abel"/>
              <a:cs typeface="Abel"/>
              <a:sym typeface="Abel"/>
            </a:endParaRPr>
          </a:p>
        </p:txBody>
      </p:sp>
      <p:grpSp>
        <p:nvGrpSpPr>
          <p:cNvPr id="530" name="Google Shape;530;p78"/>
          <p:cNvGrpSpPr/>
          <p:nvPr/>
        </p:nvGrpSpPr>
        <p:grpSpPr>
          <a:xfrm>
            <a:off x="386000" y="3850075"/>
            <a:ext cx="6977100" cy="1046700"/>
            <a:chOff x="538400" y="3850075"/>
            <a:chExt cx="6977100" cy="1046700"/>
          </a:xfrm>
        </p:grpSpPr>
        <p:sp>
          <p:nvSpPr>
            <p:cNvPr id="531" name="Google Shape;531;p78"/>
            <p:cNvSpPr txBox="1"/>
            <p:nvPr/>
          </p:nvSpPr>
          <p:spPr>
            <a:xfrm>
              <a:off x="538400" y="3850075"/>
              <a:ext cx="6977100" cy="1046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a:latin typeface="Abel"/>
                  <a:ea typeface="Abel"/>
                  <a:cs typeface="Abel"/>
                  <a:sym typeface="Abel"/>
                </a:rPr>
                <a:t>A su vez, agregamos la matriz </a:t>
              </a:r>
              <a:r>
                <a:rPr b="1" lang="en">
                  <a:latin typeface="Abel"/>
                  <a:ea typeface="Abel"/>
                  <a:cs typeface="Abel"/>
                  <a:sym typeface="Abel"/>
                </a:rPr>
                <a:t>c</a:t>
              </a:r>
              <a:r>
                <a:rPr lang="en">
                  <a:latin typeface="Abel"/>
                  <a:ea typeface="Abel"/>
                  <a:cs typeface="Abel"/>
                  <a:sym typeface="Abel"/>
                </a:rPr>
                <a:t> que va a ser la matriz de confianza (</a:t>
              </a:r>
              <a:r>
                <a:rPr i="1" lang="en">
                  <a:latin typeface="Abel"/>
                  <a:ea typeface="Abel"/>
                  <a:cs typeface="Abel"/>
                  <a:sym typeface="Abel"/>
                </a:rPr>
                <a:t>confidence</a:t>
              </a:r>
              <a:r>
                <a:rPr lang="en">
                  <a:latin typeface="Abel"/>
                  <a:ea typeface="Abel"/>
                  <a:cs typeface="Abel"/>
                  <a:sym typeface="Abel"/>
                </a:rPr>
                <a:t>) reflejando la incertidumbre de que el usuario </a:t>
              </a:r>
              <a:r>
                <a:rPr b="1" lang="en">
                  <a:latin typeface="Abel"/>
                  <a:ea typeface="Abel"/>
                  <a:cs typeface="Abel"/>
                  <a:sym typeface="Abel"/>
                </a:rPr>
                <a:t>u</a:t>
              </a:r>
              <a:r>
                <a:rPr lang="en">
                  <a:latin typeface="Abel"/>
                  <a:ea typeface="Abel"/>
                  <a:cs typeface="Abel"/>
                  <a:sym typeface="Abel"/>
                </a:rPr>
                <a:t> tiene la preferencia         .</a:t>
              </a:r>
              <a:endParaRPr>
                <a:latin typeface="Abel"/>
                <a:ea typeface="Abel"/>
                <a:cs typeface="Abel"/>
                <a:sym typeface="Abel"/>
              </a:endParaRPr>
            </a:p>
            <a:p>
              <a:pPr indent="0" lvl="0" marL="457200" rtl="0" algn="l">
                <a:spcBef>
                  <a:spcPts val="0"/>
                </a:spcBef>
                <a:spcAft>
                  <a:spcPts val="0"/>
                </a:spcAft>
                <a:buNone/>
              </a:pPr>
              <a:r>
                <a:rPr lang="en">
                  <a:latin typeface="Abel"/>
                  <a:ea typeface="Abel"/>
                  <a:cs typeface="Abel"/>
                  <a:sym typeface="Abel"/>
                </a:rPr>
                <a:t>Donde        es un hiperparámetro a tunear por cross-validation y d es un indicador de la interacción como cantidad de clicks, o un valor binario en caso de “</a:t>
              </a:r>
              <a:r>
                <a:rPr i="1" lang="en">
                  <a:latin typeface="Abel"/>
                  <a:ea typeface="Abel"/>
                  <a:cs typeface="Abel"/>
                  <a:sym typeface="Abel"/>
                </a:rPr>
                <a:t>likes</a:t>
              </a:r>
              <a:r>
                <a:rPr lang="en">
                  <a:latin typeface="Abel"/>
                  <a:ea typeface="Abel"/>
                  <a:cs typeface="Abel"/>
                  <a:sym typeface="Abel"/>
                </a:rPr>
                <a:t>” </a:t>
              </a:r>
              <a:endParaRPr>
                <a:latin typeface="Abel"/>
                <a:ea typeface="Abel"/>
                <a:cs typeface="Abel"/>
                <a:sym typeface="Abel"/>
              </a:endParaRPr>
            </a:p>
          </p:txBody>
        </p:sp>
        <p:pic>
          <p:nvPicPr>
            <p:cNvPr id="532" name="Google Shape;532;p78"/>
            <p:cNvPicPr preferRelativeResize="0"/>
            <p:nvPr/>
          </p:nvPicPr>
          <p:blipFill>
            <a:blip r:embed="rId8">
              <a:alphaModFix/>
            </a:blip>
            <a:stretch>
              <a:fillRect/>
            </a:stretch>
          </p:blipFill>
          <p:spPr>
            <a:xfrm>
              <a:off x="4702125" y="4132750"/>
              <a:ext cx="332825" cy="282900"/>
            </a:xfrm>
            <a:prstGeom prst="rect">
              <a:avLst/>
            </a:prstGeom>
            <a:noFill/>
            <a:ln>
              <a:noFill/>
            </a:ln>
          </p:spPr>
        </p:pic>
        <p:pic>
          <p:nvPicPr>
            <p:cNvPr id="533" name="Google Shape;533;p78"/>
            <p:cNvPicPr preferRelativeResize="0"/>
            <p:nvPr/>
          </p:nvPicPr>
          <p:blipFill>
            <a:blip r:embed="rId9">
              <a:alphaModFix/>
            </a:blip>
            <a:stretch>
              <a:fillRect/>
            </a:stretch>
          </p:blipFill>
          <p:spPr>
            <a:xfrm>
              <a:off x="1543425" y="4415650"/>
              <a:ext cx="259775" cy="204100"/>
            </a:xfrm>
            <a:prstGeom prst="rect">
              <a:avLst/>
            </a:prstGeom>
            <a:noFill/>
            <a:ln>
              <a:noFill/>
            </a:ln>
          </p:spPr>
        </p:pic>
      </p:grpSp>
      <p:sp>
        <p:nvSpPr>
          <p:cNvPr id="534" name="Google Shape;534;p78"/>
          <p:cNvSpPr txBox="1"/>
          <p:nvPr/>
        </p:nvSpPr>
        <p:spPr>
          <a:xfrm>
            <a:off x="842325" y="3040800"/>
            <a:ext cx="8095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bel"/>
                <a:ea typeface="Abel"/>
                <a:cs typeface="Abel"/>
                <a:sym typeface="Abel"/>
              </a:rPr>
              <a:t>Reemplazamos los ratings por una matriz de preferencias, t. T va a ser 1 si el usuario interactuó con ese item, y 0 si no.</a:t>
            </a:r>
            <a:endParaRPr>
              <a:latin typeface="Abel"/>
              <a:ea typeface="Abel"/>
              <a:cs typeface="Abel"/>
              <a:sym typeface="Abe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79"/>
          <p:cNvSpPr txBox="1"/>
          <p:nvPr>
            <p:ph type="title"/>
          </p:nvPr>
        </p:nvSpPr>
        <p:spPr>
          <a:xfrm>
            <a:off x="843200" y="159125"/>
            <a:ext cx="5225400" cy="8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Complicaciones: </a:t>
            </a:r>
            <a:r>
              <a:rPr lang="en"/>
              <a:t>Cold Start</a:t>
            </a:r>
            <a:endParaRPr/>
          </a:p>
        </p:txBody>
      </p:sp>
      <p:sp>
        <p:nvSpPr>
          <p:cNvPr id="540" name="Google Shape;540;p79"/>
          <p:cNvSpPr txBox="1"/>
          <p:nvPr/>
        </p:nvSpPr>
        <p:spPr>
          <a:xfrm>
            <a:off x="943100" y="1252200"/>
            <a:ext cx="70695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bel"/>
                <a:ea typeface="Abel"/>
                <a:cs typeface="Abel"/>
                <a:sym typeface="Abel"/>
              </a:rPr>
              <a:t>¿Qué significa?</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Cold start es el problema de no saber qué recomendarle a un usuario la primera vez o de contar con un ítem nuevo que aún no ha sido puntuado. </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Para resolver esto existen distintas estrategias:</a:t>
            </a:r>
            <a:endParaRPr>
              <a:latin typeface="Abel"/>
              <a:ea typeface="Abel"/>
              <a:cs typeface="Abel"/>
              <a:sym typeface="Abel"/>
            </a:endParaRPr>
          </a:p>
          <a:p>
            <a:pPr indent="-317500" lvl="0" marL="457200" rtl="0" algn="l">
              <a:spcBef>
                <a:spcPts val="0"/>
              </a:spcBef>
              <a:spcAft>
                <a:spcPts val="0"/>
              </a:spcAft>
              <a:buSzPts val="1400"/>
              <a:buFont typeface="Abel"/>
              <a:buChar char="-"/>
            </a:pPr>
            <a:r>
              <a:rPr lang="en">
                <a:latin typeface="Abel"/>
                <a:ea typeface="Abel"/>
                <a:cs typeface="Abel"/>
                <a:sym typeface="Abel"/>
              </a:rPr>
              <a:t>Recomendaciones basadas en el contenido. En este caso se intenta buscar productos con las mismas características, calculando la similitud entre los productos. Cómo medir esta similitud va a variar de acuerdo al problema, en los documentos se puede hacer calculando la similitud coseno entre los vectores de palabras.</a:t>
            </a:r>
            <a:endParaRPr>
              <a:latin typeface="Abel"/>
              <a:ea typeface="Abel"/>
              <a:cs typeface="Abel"/>
              <a:sym typeface="Abel"/>
            </a:endParaRPr>
          </a:p>
          <a:p>
            <a:pPr indent="-317500" lvl="0" marL="457200" rtl="0" algn="l">
              <a:spcBef>
                <a:spcPts val="0"/>
              </a:spcBef>
              <a:spcAft>
                <a:spcPts val="0"/>
              </a:spcAft>
              <a:buSzPts val="1400"/>
              <a:buFont typeface="Abel"/>
              <a:buChar char="-"/>
            </a:pPr>
            <a:r>
              <a:rPr lang="en">
                <a:latin typeface="Abel"/>
                <a:ea typeface="Abel"/>
                <a:cs typeface="Abel"/>
                <a:sym typeface="Abel"/>
              </a:rPr>
              <a:t>Pedirle al usuario que nos dé cierta información sobre gustos.</a:t>
            </a:r>
            <a:endParaRPr>
              <a:latin typeface="Abel"/>
              <a:ea typeface="Abel"/>
              <a:cs typeface="Abel"/>
              <a:sym typeface="Abel"/>
            </a:endParaRPr>
          </a:p>
          <a:p>
            <a:pPr indent="-317500" lvl="0" marL="457200" rtl="0" algn="l">
              <a:spcBef>
                <a:spcPts val="0"/>
              </a:spcBef>
              <a:spcAft>
                <a:spcPts val="0"/>
              </a:spcAft>
              <a:buSzPts val="1400"/>
              <a:buFont typeface="Abel"/>
              <a:buChar char="-"/>
            </a:pPr>
            <a:r>
              <a:rPr lang="en">
                <a:latin typeface="Abel"/>
                <a:ea typeface="Abel"/>
                <a:cs typeface="Abel"/>
                <a:sym typeface="Abel"/>
              </a:rPr>
              <a:t>Dar una sugerencia basada en la popularidad de los items en la plataforma.</a:t>
            </a:r>
            <a:endParaRPr>
              <a:latin typeface="Abel"/>
              <a:ea typeface="Abel"/>
              <a:cs typeface="Abel"/>
              <a:sym typeface="Abel"/>
            </a:endParaRPr>
          </a:p>
          <a:p>
            <a:pPr indent="-317500" lvl="0" marL="457200" rtl="0" algn="l">
              <a:spcBef>
                <a:spcPts val="0"/>
              </a:spcBef>
              <a:spcAft>
                <a:spcPts val="0"/>
              </a:spcAft>
              <a:buSzPts val="1400"/>
              <a:buFont typeface="Abel"/>
              <a:buChar char="-"/>
            </a:pPr>
            <a:r>
              <a:rPr lang="en">
                <a:latin typeface="Abel"/>
                <a:ea typeface="Abel"/>
                <a:cs typeface="Abel"/>
                <a:sym typeface="Abel"/>
              </a:rPr>
              <a:t>Usar la información de contexto: ¿desde dónde se conecta, cuál es su género, etc?</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80"/>
          <p:cNvSpPr txBox="1"/>
          <p:nvPr>
            <p:ph type="title"/>
          </p:nvPr>
        </p:nvSpPr>
        <p:spPr>
          <a:xfrm>
            <a:off x="843200" y="159125"/>
            <a:ext cx="6304200" cy="8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Complicaciones: Dispersión (</a:t>
            </a:r>
            <a:r>
              <a:rPr i="1" lang="en"/>
              <a:t>sparsity)</a:t>
            </a:r>
            <a:endParaRPr i="1"/>
          </a:p>
        </p:txBody>
      </p:sp>
      <p:sp>
        <p:nvSpPr>
          <p:cNvPr id="546" name="Google Shape;546;p80"/>
          <p:cNvSpPr txBox="1"/>
          <p:nvPr/>
        </p:nvSpPr>
        <p:spPr>
          <a:xfrm>
            <a:off x="943100" y="1252200"/>
            <a:ext cx="70695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bel"/>
                <a:ea typeface="Abel"/>
                <a:cs typeface="Abel"/>
                <a:sym typeface="Abel"/>
              </a:rPr>
              <a:t>Típicamente, se tienen grandes cantidades de productos, y un usuario puntúa un pequeño porcentaje</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Por ejemplo en Amazon, hay millones de libros, y un usuario puede haber comprado algunas decenas. La probabilidad de que dos usuarios que compraron 100 libros tengan uno en común, entre un catálogo de 1 millon, es de 0.01.</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Por ejemplo en los datos compartidos por Netflix, en la matriz de usuarios/peliculas se tiene:</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- 500.000 x 17.000 = 8500 millones de valores, de los cuales solo 100M no son 0s</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Para afrontar esto podemos usar:</a:t>
            </a:r>
            <a:endParaRPr>
              <a:latin typeface="Abel"/>
              <a:ea typeface="Abel"/>
              <a:cs typeface="Abel"/>
              <a:sym typeface="Abel"/>
            </a:endParaRPr>
          </a:p>
          <a:p>
            <a:pPr indent="457200" lvl="0" marL="0" rtl="0" algn="l">
              <a:spcBef>
                <a:spcPts val="0"/>
              </a:spcBef>
              <a:spcAft>
                <a:spcPts val="0"/>
              </a:spcAft>
              <a:buNone/>
            </a:pPr>
            <a:r>
              <a:rPr lang="en">
                <a:latin typeface="Abel"/>
                <a:ea typeface="Abel"/>
                <a:cs typeface="Abel"/>
                <a:sym typeface="Abel"/>
              </a:rPr>
              <a:t>- Factorización de matrices</a:t>
            </a:r>
            <a:endParaRPr>
              <a:latin typeface="Abel"/>
              <a:ea typeface="Abel"/>
              <a:cs typeface="Abel"/>
              <a:sym typeface="Abel"/>
            </a:endParaRPr>
          </a:p>
          <a:p>
            <a:pPr indent="457200" lvl="0" marL="0" rtl="0" algn="l">
              <a:spcBef>
                <a:spcPts val="0"/>
              </a:spcBef>
              <a:spcAft>
                <a:spcPts val="0"/>
              </a:spcAft>
              <a:buNone/>
            </a:pPr>
            <a:r>
              <a:rPr lang="en">
                <a:latin typeface="Abel"/>
                <a:ea typeface="Abel"/>
                <a:cs typeface="Abel"/>
                <a:sym typeface="Abel"/>
              </a:rPr>
              <a:t>- Clustering</a:t>
            </a:r>
            <a:endParaRPr>
              <a:latin typeface="Abel"/>
              <a:ea typeface="Abel"/>
              <a:cs typeface="Abel"/>
              <a:sym typeface="Abel"/>
            </a:endParaRPr>
          </a:p>
          <a:p>
            <a:pPr indent="457200" lvl="0" marL="0" rtl="0" algn="l">
              <a:spcBef>
                <a:spcPts val="0"/>
              </a:spcBef>
              <a:spcAft>
                <a:spcPts val="0"/>
              </a:spcAft>
              <a:buNone/>
            </a:pPr>
            <a:r>
              <a:rPr lang="en">
                <a:latin typeface="Abel"/>
                <a:ea typeface="Abel"/>
                <a:cs typeface="Abel"/>
                <a:sym typeface="Abel"/>
              </a:rPr>
              <a:t>- Proyección (PCA, SVD...)</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81"/>
          <p:cNvSpPr txBox="1"/>
          <p:nvPr>
            <p:ph type="title"/>
          </p:nvPr>
        </p:nvSpPr>
        <p:spPr>
          <a:xfrm>
            <a:off x="843200" y="159125"/>
            <a:ext cx="6304200" cy="8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Complicaciones: Escalabilidad</a:t>
            </a:r>
            <a:endParaRPr i="1"/>
          </a:p>
        </p:txBody>
      </p:sp>
      <p:sp>
        <p:nvSpPr>
          <p:cNvPr id="552" name="Google Shape;552;p81"/>
          <p:cNvSpPr txBox="1"/>
          <p:nvPr/>
        </p:nvSpPr>
        <p:spPr>
          <a:xfrm>
            <a:off x="943100" y="1252200"/>
            <a:ext cx="70695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bel"/>
                <a:ea typeface="Abel"/>
                <a:cs typeface="Abel"/>
                <a:sym typeface="Abel"/>
              </a:rPr>
              <a:t>Un algoritmo como vecinos más cercanos (KNN) crece en costo computacional con el número de usuarios y de productos.</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Con millones de usuarios y productos un servicio web puede tener problemas para escalar</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En este caso la complejidad worst-case es O(m*n), o O(m+n) si en la práctica se consideran pocos productos por usuario. Para ayudar podemos clusterizar reduciendo el espacio de salida.</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317500" lvl="0" marL="457200" rtl="0" algn="l">
              <a:spcBef>
                <a:spcPts val="0"/>
              </a:spcBef>
              <a:spcAft>
                <a:spcPts val="0"/>
              </a:spcAft>
              <a:buSzPts val="1400"/>
              <a:buFont typeface="Abel"/>
              <a:buChar char="-"/>
            </a:pPr>
            <a:r>
              <a:rPr lang="en">
                <a:latin typeface="Abel"/>
                <a:ea typeface="Abel"/>
                <a:cs typeface="Abel"/>
                <a:sym typeface="Abel"/>
              </a:rPr>
              <a:t>En CF basado en usuarios, la similitud es dinámica, no podemos precomputar los más cercanos.</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317500" lvl="0" marL="457200" rtl="0" algn="l">
              <a:spcBef>
                <a:spcPts val="0"/>
              </a:spcBef>
              <a:spcAft>
                <a:spcPts val="0"/>
              </a:spcAft>
              <a:buSzPts val="1400"/>
              <a:buFont typeface="Abel"/>
              <a:buChar char="-"/>
            </a:pPr>
            <a:r>
              <a:rPr lang="en">
                <a:latin typeface="Abel"/>
                <a:ea typeface="Abel"/>
                <a:cs typeface="Abel"/>
                <a:sym typeface="Abel"/>
              </a:rPr>
              <a:t>En cambio en ítem-ítem, podemos precomputar las similitudes entre los mismos ahorrando tiempo al momento de la recomendación.</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6"/>
          <p:cNvSpPr txBox="1"/>
          <p:nvPr>
            <p:ph type="title"/>
          </p:nvPr>
        </p:nvSpPr>
        <p:spPr>
          <a:xfrm>
            <a:off x="582175" y="2307450"/>
            <a:ext cx="1914300" cy="528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600"/>
              <a:buNone/>
            </a:pPr>
            <a:r>
              <a:rPr lang="en">
                <a:solidFill>
                  <a:srgbClr val="FF9900"/>
                </a:solidFill>
              </a:rPr>
              <a:t>Definición</a:t>
            </a:r>
            <a:endParaRPr>
              <a:solidFill>
                <a:srgbClr val="FF9900"/>
              </a:solidFill>
            </a:endParaRPr>
          </a:p>
        </p:txBody>
      </p:sp>
      <p:sp>
        <p:nvSpPr>
          <p:cNvPr id="256" name="Google Shape;256;p46"/>
          <p:cNvSpPr txBox="1"/>
          <p:nvPr/>
        </p:nvSpPr>
        <p:spPr>
          <a:xfrm>
            <a:off x="3435800" y="580600"/>
            <a:ext cx="51777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bel"/>
                <a:ea typeface="Abel"/>
                <a:cs typeface="Abel"/>
                <a:sym typeface="Abel"/>
              </a:rPr>
              <a:t>En el caso de las sugerencias personalizadas, nuestro interés </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es rankear los </a:t>
            </a:r>
            <a:r>
              <a:rPr lang="en">
                <a:latin typeface="Abel"/>
                <a:ea typeface="Abel"/>
                <a:cs typeface="Abel"/>
                <a:sym typeface="Abel"/>
              </a:rPr>
              <a:t>ítems</a:t>
            </a:r>
            <a:r>
              <a:rPr lang="en">
                <a:latin typeface="Abel"/>
                <a:ea typeface="Abel"/>
                <a:cs typeface="Abel"/>
                <a:sym typeface="Abel"/>
              </a:rPr>
              <a:t> intentando que a mayor ranking mayor </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sea la preferencia de un usuario por el mismo.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Para ello, los SR capturan información sobre las preferencias de los usuarios, esto puede ser explícito o implícito:</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rPr b="1" lang="en">
                <a:latin typeface="Abel"/>
                <a:ea typeface="Abel"/>
                <a:cs typeface="Abel"/>
                <a:sym typeface="Abel"/>
              </a:rPr>
              <a:t>Explícito:</a:t>
            </a:r>
            <a:r>
              <a:rPr lang="en">
                <a:latin typeface="Abel"/>
                <a:ea typeface="Abel"/>
                <a:cs typeface="Abel"/>
                <a:sym typeface="Abel"/>
              </a:rPr>
              <a:t> este es el caso en que un usuario puntúa un producto, sea con estrellas, con números, con una “manito” arriba o abajo, o un “me gusta” o “no me gusta”, etc.</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rPr b="1" lang="en">
                <a:latin typeface="Abel"/>
                <a:ea typeface="Abel"/>
                <a:cs typeface="Abel"/>
                <a:sym typeface="Abel"/>
              </a:rPr>
              <a:t>Implícito:</a:t>
            </a:r>
            <a:r>
              <a:rPr lang="en">
                <a:latin typeface="Abel"/>
                <a:ea typeface="Abel"/>
                <a:cs typeface="Abel"/>
                <a:sym typeface="Abel"/>
              </a:rPr>
              <a:t> en este caso se infieren las preferencias a partir de las acciones, por ejemplo, si un usuario realizó un clic en un determinado producto, vio un capítulo de una serie, vio los detalles de una descripción, etc, entonces infiero que tiene cierto interés en el producto.</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82"/>
          <p:cNvSpPr txBox="1"/>
          <p:nvPr>
            <p:ph type="title"/>
          </p:nvPr>
        </p:nvSpPr>
        <p:spPr>
          <a:xfrm>
            <a:off x="843200" y="159125"/>
            <a:ext cx="5225400" cy="8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Evaluación</a:t>
            </a:r>
            <a:endParaRPr/>
          </a:p>
        </p:txBody>
      </p:sp>
      <p:sp>
        <p:nvSpPr>
          <p:cNvPr id="558" name="Google Shape;558;p82"/>
          <p:cNvSpPr txBox="1"/>
          <p:nvPr/>
        </p:nvSpPr>
        <p:spPr>
          <a:xfrm>
            <a:off x="958950" y="994925"/>
            <a:ext cx="70695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bel"/>
                <a:ea typeface="Abel"/>
                <a:cs typeface="Abel"/>
                <a:sym typeface="Abel"/>
              </a:rPr>
              <a:t>En SR se emplean métricas típicas como accuracy, mae, rmse, etc. Por otra parte, existen métricas específicas entre las que vale la pena mencionar a </a:t>
            </a:r>
            <a:r>
              <a:rPr b="1" lang="en">
                <a:latin typeface="Abel"/>
                <a:ea typeface="Abel"/>
                <a:cs typeface="Abel"/>
                <a:sym typeface="Abel"/>
              </a:rPr>
              <a:t>FCP</a:t>
            </a:r>
            <a:r>
              <a:rPr lang="en">
                <a:latin typeface="Abel"/>
                <a:ea typeface="Abel"/>
                <a:cs typeface="Abel"/>
                <a:sym typeface="Abel"/>
              </a:rPr>
              <a:t> (fraction of concordant pairs o fracción de pares concordantes).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FCP es la proporción de pares de items que fueron correctamente rankeados, es decir, que son concordantes, sobre el total de pares. Esto es, cuando para un usuario u, un item i y un item j se cumple que:                                                    y que</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p:txBody>
      </p:sp>
      <p:pic>
        <p:nvPicPr>
          <p:cNvPr descr="\hat{r}_{ui}&gt;\hat{r}_{uj}" id="559" name="Google Shape;559;p82" title="MathEquation,#000000"/>
          <p:cNvPicPr preferRelativeResize="0"/>
          <p:nvPr/>
        </p:nvPicPr>
        <p:blipFill rotWithShape="1">
          <a:blip r:embed="rId4">
            <a:alphaModFix/>
          </a:blip>
          <a:srcRect b="0" l="0" r="0" t="0"/>
          <a:stretch/>
        </p:blipFill>
        <p:spPr>
          <a:xfrm>
            <a:off x="2122777" y="2621750"/>
            <a:ext cx="1419826" cy="401100"/>
          </a:xfrm>
          <a:prstGeom prst="rect">
            <a:avLst/>
          </a:prstGeom>
          <a:noFill/>
          <a:ln>
            <a:noFill/>
          </a:ln>
        </p:spPr>
      </p:pic>
      <p:pic>
        <p:nvPicPr>
          <p:cNvPr descr="r_{ui}&gt;r_{uj}" id="560" name="Google Shape;560;p82" title="MathEquation,#000000"/>
          <p:cNvPicPr preferRelativeResize="0"/>
          <p:nvPr/>
        </p:nvPicPr>
        <p:blipFill rotWithShape="1">
          <a:blip r:embed="rId5">
            <a:alphaModFix/>
          </a:blip>
          <a:srcRect b="0" l="0" r="0" t="0"/>
          <a:stretch/>
        </p:blipFill>
        <p:spPr>
          <a:xfrm>
            <a:off x="4768377" y="2647950"/>
            <a:ext cx="1499450" cy="4011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83"/>
          <p:cNvSpPr txBox="1"/>
          <p:nvPr>
            <p:ph type="title"/>
          </p:nvPr>
        </p:nvSpPr>
        <p:spPr>
          <a:xfrm>
            <a:off x="843200" y="159125"/>
            <a:ext cx="5225400" cy="8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Caso: Netflix</a:t>
            </a:r>
            <a:endParaRPr/>
          </a:p>
        </p:txBody>
      </p:sp>
      <p:sp>
        <p:nvSpPr>
          <p:cNvPr id="566" name="Google Shape;566;p83"/>
          <p:cNvSpPr txBox="1"/>
          <p:nvPr/>
        </p:nvSpPr>
        <p:spPr>
          <a:xfrm>
            <a:off x="958950" y="994925"/>
            <a:ext cx="706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bel"/>
              <a:ea typeface="Abel"/>
              <a:cs typeface="Abel"/>
              <a:sym typeface="Abel"/>
            </a:endParaRPr>
          </a:p>
        </p:txBody>
      </p:sp>
      <p:sp>
        <p:nvSpPr>
          <p:cNvPr id="567" name="Google Shape;567;p83"/>
          <p:cNvSpPr txBox="1"/>
          <p:nvPr/>
        </p:nvSpPr>
        <p:spPr>
          <a:xfrm>
            <a:off x="958950" y="994925"/>
            <a:ext cx="45651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bel"/>
                <a:ea typeface="Abel"/>
                <a:cs typeface="Abel"/>
                <a:sym typeface="Abel"/>
              </a:rPr>
              <a:t>Ingreso</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Es importante entender que no sólo el modelo del sistema de recomendación es relevante para el usuario sino todo el contexto, es decir, la UX completa. Por este motivo nos detendremos brevemente a entender la plataforma de Netflix.</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En primer lugar, la plataforma nos requiere identificar qué perfil vamos a usar.  Esto va a permitirle a la plataforma cargar los datos históricos del usuario.</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p:txBody>
      </p:sp>
      <p:pic>
        <p:nvPicPr>
          <p:cNvPr id="568" name="Google Shape;568;p83"/>
          <p:cNvPicPr preferRelativeResize="0"/>
          <p:nvPr/>
        </p:nvPicPr>
        <p:blipFill rotWithShape="1">
          <a:blip r:embed="rId4">
            <a:alphaModFix/>
          </a:blip>
          <a:srcRect b="25670" l="0" r="0" t="25508"/>
          <a:stretch/>
        </p:blipFill>
        <p:spPr>
          <a:xfrm>
            <a:off x="2986575" y="2909627"/>
            <a:ext cx="6096000" cy="223387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84"/>
          <p:cNvSpPr txBox="1"/>
          <p:nvPr>
            <p:ph type="title"/>
          </p:nvPr>
        </p:nvSpPr>
        <p:spPr>
          <a:xfrm>
            <a:off x="843200" y="159125"/>
            <a:ext cx="5225400" cy="8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Caso: Netflix</a:t>
            </a:r>
            <a:endParaRPr/>
          </a:p>
        </p:txBody>
      </p:sp>
      <p:sp>
        <p:nvSpPr>
          <p:cNvPr id="574" name="Google Shape;574;p84"/>
          <p:cNvSpPr txBox="1"/>
          <p:nvPr/>
        </p:nvSpPr>
        <p:spPr>
          <a:xfrm>
            <a:off x="958950" y="994925"/>
            <a:ext cx="706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bel"/>
              <a:ea typeface="Abel"/>
              <a:cs typeface="Abel"/>
              <a:sym typeface="Abel"/>
            </a:endParaRPr>
          </a:p>
        </p:txBody>
      </p:sp>
      <p:sp>
        <p:nvSpPr>
          <p:cNvPr id="575" name="Google Shape;575;p84"/>
          <p:cNvSpPr txBox="1"/>
          <p:nvPr/>
        </p:nvSpPr>
        <p:spPr>
          <a:xfrm>
            <a:off x="958950" y="994925"/>
            <a:ext cx="45651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bel"/>
                <a:ea typeface="Abel"/>
                <a:cs typeface="Abel"/>
                <a:sym typeface="Abel"/>
              </a:rPr>
              <a:t> Pantalla principal</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En esta pantalla es donde Netflix nos sugiere qué producciones podrían ser de nuestro interés. </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Aquí es donde se mezclan las recomendaciones personalizadas que surgen de los modelos y las que provienen de reglas de negocios, así como otras recomendaciones no personalizadas.</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p:txBody>
      </p:sp>
      <p:pic>
        <p:nvPicPr>
          <p:cNvPr id="576" name="Google Shape;576;p84"/>
          <p:cNvPicPr preferRelativeResize="0"/>
          <p:nvPr/>
        </p:nvPicPr>
        <p:blipFill rotWithShape="1">
          <a:blip r:embed="rId3">
            <a:alphaModFix/>
          </a:blip>
          <a:srcRect b="0" l="0" r="0" t="0"/>
          <a:stretch/>
        </p:blipFill>
        <p:spPr>
          <a:xfrm>
            <a:off x="5733200" y="620050"/>
            <a:ext cx="2929075" cy="42601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85"/>
          <p:cNvSpPr txBox="1"/>
          <p:nvPr>
            <p:ph type="title"/>
          </p:nvPr>
        </p:nvSpPr>
        <p:spPr>
          <a:xfrm>
            <a:off x="843200" y="159125"/>
            <a:ext cx="5225400" cy="8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Caso: Netflix</a:t>
            </a:r>
            <a:endParaRPr/>
          </a:p>
        </p:txBody>
      </p:sp>
      <p:sp>
        <p:nvSpPr>
          <p:cNvPr id="582" name="Google Shape;582;p85"/>
          <p:cNvSpPr txBox="1"/>
          <p:nvPr/>
        </p:nvSpPr>
        <p:spPr>
          <a:xfrm>
            <a:off x="958950" y="994925"/>
            <a:ext cx="706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bel"/>
              <a:ea typeface="Abel"/>
              <a:cs typeface="Abel"/>
              <a:sym typeface="Abel"/>
            </a:endParaRPr>
          </a:p>
        </p:txBody>
      </p:sp>
      <p:sp>
        <p:nvSpPr>
          <p:cNvPr id="583" name="Google Shape;583;p85"/>
          <p:cNvSpPr txBox="1"/>
          <p:nvPr/>
        </p:nvSpPr>
        <p:spPr>
          <a:xfrm>
            <a:off x="911038" y="973500"/>
            <a:ext cx="2546100" cy="44319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Abel"/>
                <a:ea typeface="Abel"/>
                <a:cs typeface="Abel"/>
                <a:sym typeface="Abel"/>
              </a:rPr>
              <a:t>Sugerencias sin modelos</a:t>
            </a:r>
            <a:endParaRPr i="0" sz="1400" u="none" cap="none" strike="noStrike">
              <a:solidFill>
                <a:srgbClr val="000000"/>
              </a:solidFill>
              <a:latin typeface="Abel"/>
              <a:ea typeface="Abel"/>
              <a:cs typeface="Abel"/>
              <a:sym typeface="Abel"/>
            </a:endParaRPr>
          </a:p>
        </p:txBody>
      </p:sp>
      <p:pic>
        <p:nvPicPr>
          <p:cNvPr id="584" name="Google Shape;584;p85"/>
          <p:cNvPicPr preferRelativeResize="0"/>
          <p:nvPr/>
        </p:nvPicPr>
        <p:blipFill rotWithShape="1">
          <a:blip r:embed="rId3">
            <a:alphaModFix/>
          </a:blip>
          <a:srcRect b="0" l="0" r="0" t="0"/>
          <a:stretch/>
        </p:blipFill>
        <p:spPr>
          <a:xfrm>
            <a:off x="3031150" y="1491097"/>
            <a:ext cx="6201475" cy="1192075"/>
          </a:xfrm>
          <a:prstGeom prst="rect">
            <a:avLst/>
          </a:prstGeom>
          <a:noFill/>
          <a:ln>
            <a:noFill/>
          </a:ln>
        </p:spPr>
      </p:pic>
      <p:pic>
        <p:nvPicPr>
          <p:cNvPr id="585" name="Google Shape;585;p85"/>
          <p:cNvPicPr preferRelativeResize="0"/>
          <p:nvPr/>
        </p:nvPicPr>
        <p:blipFill rotWithShape="1">
          <a:blip r:embed="rId4">
            <a:alphaModFix/>
          </a:blip>
          <a:srcRect b="0" l="0" r="0" t="0"/>
          <a:stretch/>
        </p:blipFill>
        <p:spPr>
          <a:xfrm>
            <a:off x="3053638" y="2987391"/>
            <a:ext cx="6201475" cy="1178280"/>
          </a:xfrm>
          <a:prstGeom prst="rect">
            <a:avLst/>
          </a:prstGeom>
          <a:noFill/>
          <a:ln>
            <a:noFill/>
          </a:ln>
        </p:spPr>
      </p:pic>
      <p:sp>
        <p:nvSpPr>
          <p:cNvPr id="586" name="Google Shape;586;p85"/>
          <p:cNvSpPr txBox="1"/>
          <p:nvPr/>
        </p:nvSpPr>
        <p:spPr>
          <a:xfrm>
            <a:off x="747938" y="1763600"/>
            <a:ext cx="2179200" cy="84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Abel"/>
                <a:ea typeface="Abel"/>
                <a:cs typeface="Abel"/>
                <a:sym typeface="Abel"/>
              </a:rPr>
              <a:t>Sugerencia de seguir viendo algo que el usuario ya vio</a:t>
            </a:r>
            <a:endParaRPr i="0" sz="1400" u="none" cap="none" strike="noStrike">
              <a:solidFill>
                <a:srgbClr val="000000"/>
              </a:solidFill>
              <a:latin typeface="Abel"/>
              <a:ea typeface="Abel"/>
              <a:cs typeface="Abel"/>
              <a:sym typeface="Abel"/>
            </a:endParaRPr>
          </a:p>
        </p:txBody>
      </p:sp>
      <p:sp>
        <p:nvSpPr>
          <p:cNvPr id="587" name="Google Shape;587;p85"/>
          <p:cNvSpPr txBox="1"/>
          <p:nvPr/>
        </p:nvSpPr>
        <p:spPr>
          <a:xfrm>
            <a:off x="694188" y="3230638"/>
            <a:ext cx="2179200" cy="84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Abel"/>
                <a:ea typeface="Abel"/>
                <a:cs typeface="Abel"/>
                <a:sym typeface="Abel"/>
              </a:rPr>
              <a:t>Lista que el usuario mismo genera</a:t>
            </a:r>
            <a:endParaRPr i="0" sz="1400" u="none" cap="none" strike="noStrike">
              <a:solidFill>
                <a:srgbClr val="000000"/>
              </a:solidFill>
              <a:latin typeface="Abel"/>
              <a:ea typeface="Abel"/>
              <a:cs typeface="Abel"/>
              <a:sym typeface="Abe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86"/>
          <p:cNvSpPr txBox="1"/>
          <p:nvPr>
            <p:ph type="title"/>
          </p:nvPr>
        </p:nvSpPr>
        <p:spPr>
          <a:xfrm>
            <a:off x="843200" y="159125"/>
            <a:ext cx="5225400" cy="8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Caso: </a:t>
            </a:r>
            <a:r>
              <a:rPr lang="en"/>
              <a:t>Netflix</a:t>
            </a:r>
            <a:endParaRPr/>
          </a:p>
        </p:txBody>
      </p:sp>
      <p:sp>
        <p:nvSpPr>
          <p:cNvPr id="593" name="Google Shape;593;p86"/>
          <p:cNvSpPr txBox="1"/>
          <p:nvPr/>
        </p:nvSpPr>
        <p:spPr>
          <a:xfrm>
            <a:off x="828800" y="819875"/>
            <a:ext cx="5716500" cy="44319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Abel"/>
                <a:ea typeface="Abel"/>
                <a:cs typeface="Abel"/>
                <a:sym typeface="Abel"/>
              </a:rPr>
              <a:t>Basados en popularidad: </a:t>
            </a:r>
            <a:endParaRPr b="1" i="0" sz="1400" u="none" cap="none" strike="noStrike">
              <a:solidFill>
                <a:srgbClr val="000000"/>
              </a:solidFill>
              <a:latin typeface="Abel"/>
              <a:ea typeface="Abel"/>
              <a:cs typeface="Abel"/>
              <a:sym typeface="Abel"/>
            </a:endParaRPr>
          </a:p>
          <a:p>
            <a:pPr indent="0" lvl="0" marL="0" marR="0" rtl="0" algn="just">
              <a:lnSpc>
                <a:spcPct val="150000"/>
              </a:lnSpc>
              <a:spcBef>
                <a:spcPts val="0"/>
              </a:spcBef>
              <a:spcAft>
                <a:spcPts val="0"/>
              </a:spcAft>
              <a:buClr>
                <a:srgbClr val="000000"/>
              </a:buClr>
              <a:buSzPts val="1400"/>
              <a:buFont typeface="Arial"/>
              <a:buNone/>
            </a:pPr>
            <a:r>
              <a:rPr i="0" lang="en" sz="1400" u="none" cap="none" strike="noStrike">
                <a:solidFill>
                  <a:srgbClr val="000000"/>
                </a:solidFill>
                <a:latin typeface="Abel"/>
                <a:ea typeface="Abel"/>
                <a:cs typeface="Abel"/>
                <a:sym typeface="Abel"/>
              </a:rPr>
              <a:t>Si bien parecen genéricos, están personalizados</a:t>
            </a:r>
            <a:endParaRPr i="0" sz="1400" u="none" cap="none" strike="noStrike">
              <a:solidFill>
                <a:srgbClr val="000000"/>
              </a:solidFill>
              <a:latin typeface="Abel"/>
              <a:ea typeface="Abel"/>
              <a:cs typeface="Abel"/>
              <a:sym typeface="Abel"/>
            </a:endParaRPr>
          </a:p>
        </p:txBody>
      </p:sp>
      <p:pic>
        <p:nvPicPr>
          <p:cNvPr id="594" name="Google Shape;594;p86"/>
          <p:cNvPicPr preferRelativeResize="0"/>
          <p:nvPr/>
        </p:nvPicPr>
        <p:blipFill rotWithShape="1">
          <a:blip r:embed="rId4">
            <a:alphaModFix/>
          </a:blip>
          <a:srcRect b="2079" l="0" r="0" t="2079"/>
          <a:stretch/>
        </p:blipFill>
        <p:spPr>
          <a:xfrm>
            <a:off x="3047600" y="2986166"/>
            <a:ext cx="6201475" cy="1178280"/>
          </a:xfrm>
          <a:prstGeom prst="rect">
            <a:avLst/>
          </a:prstGeom>
          <a:noFill/>
          <a:ln>
            <a:noFill/>
          </a:ln>
        </p:spPr>
      </p:pic>
      <p:sp>
        <p:nvSpPr>
          <p:cNvPr id="595" name="Google Shape;595;p86"/>
          <p:cNvSpPr txBox="1"/>
          <p:nvPr/>
        </p:nvSpPr>
        <p:spPr>
          <a:xfrm>
            <a:off x="665700" y="1686175"/>
            <a:ext cx="2179200" cy="84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bel"/>
                <a:ea typeface="Abel"/>
                <a:cs typeface="Abel"/>
                <a:sym typeface="Abel"/>
              </a:rPr>
              <a:t>Popular</a:t>
            </a:r>
            <a:endParaRPr b="1" i="0" sz="1400" u="none" cap="none" strike="noStrike">
              <a:solidFill>
                <a:srgbClr val="000000"/>
              </a:solidFill>
              <a:latin typeface="Abel"/>
              <a:ea typeface="Abel"/>
              <a:cs typeface="Abel"/>
              <a:sym typeface="Abel"/>
            </a:endParaRPr>
          </a:p>
        </p:txBody>
      </p:sp>
      <p:sp>
        <p:nvSpPr>
          <p:cNvPr id="596" name="Google Shape;596;p86"/>
          <p:cNvSpPr txBox="1"/>
          <p:nvPr/>
        </p:nvSpPr>
        <p:spPr>
          <a:xfrm>
            <a:off x="611950" y="3153213"/>
            <a:ext cx="2179200" cy="84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bel"/>
                <a:ea typeface="Abel"/>
                <a:cs typeface="Abel"/>
                <a:sym typeface="Abel"/>
              </a:rPr>
              <a:t>Tendencias</a:t>
            </a:r>
            <a:endParaRPr b="1" i="0" sz="1400" u="none" cap="none" strike="noStrike">
              <a:solidFill>
                <a:srgbClr val="000000"/>
              </a:solidFill>
              <a:latin typeface="Abel"/>
              <a:ea typeface="Abel"/>
              <a:cs typeface="Abel"/>
              <a:sym typeface="Abel"/>
            </a:endParaRPr>
          </a:p>
        </p:txBody>
      </p:sp>
      <p:pic>
        <p:nvPicPr>
          <p:cNvPr id="597" name="Google Shape;597;p86"/>
          <p:cNvPicPr preferRelativeResize="0"/>
          <p:nvPr/>
        </p:nvPicPr>
        <p:blipFill rotWithShape="1">
          <a:blip r:embed="rId5">
            <a:alphaModFix/>
          </a:blip>
          <a:srcRect b="0" l="0" r="0" t="0"/>
          <a:stretch/>
        </p:blipFill>
        <p:spPr>
          <a:xfrm>
            <a:off x="3096475" y="1534681"/>
            <a:ext cx="6096000" cy="119656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87"/>
          <p:cNvSpPr txBox="1"/>
          <p:nvPr>
            <p:ph type="title"/>
          </p:nvPr>
        </p:nvSpPr>
        <p:spPr>
          <a:xfrm>
            <a:off x="843200" y="159125"/>
            <a:ext cx="5225400" cy="8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Caso: Netflix</a:t>
            </a:r>
            <a:endParaRPr/>
          </a:p>
        </p:txBody>
      </p:sp>
      <p:sp>
        <p:nvSpPr>
          <p:cNvPr id="603" name="Google Shape;603;p87"/>
          <p:cNvSpPr txBox="1"/>
          <p:nvPr/>
        </p:nvSpPr>
        <p:spPr>
          <a:xfrm>
            <a:off x="859925" y="921075"/>
            <a:ext cx="6531300" cy="44319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Abel"/>
                <a:ea typeface="Abel"/>
                <a:cs typeface="Abel"/>
                <a:sym typeface="Abel"/>
              </a:rPr>
              <a:t>Según recencia</a:t>
            </a:r>
            <a:endParaRPr b="1" i="0" sz="1400" u="none" cap="none" strike="noStrike">
              <a:solidFill>
                <a:srgbClr val="000000"/>
              </a:solidFill>
              <a:latin typeface="Abel"/>
              <a:ea typeface="Abel"/>
              <a:cs typeface="Abel"/>
              <a:sym typeface="Abel"/>
            </a:endParaRPr>
          </a:p>
          <a:p>
            <a:pPr indent="0" lvl="0" marL="0" marR="0" rtl="0" algn="just">
              <a:lnSpc>
                <a:spcPct val="150000"/>
              </a:lnSpc>
              <a:spcBef>
                <a:spcPts val="0"/>
              </a:spcBef>
              <a:spcAft>
                <a:spcPts val="0"/>
              </a:spcAft>
              <a:buClr>
                <a:srgbClr val="000000"/>
              </a:buClr>
              <a:buSzPts val="1400"/>
              <a:buFont typeface="Arial"/>
              <a:buNone/>
            </a:pPr>
            <a:r>
              <a:rPr i="0" lang="en" sz="1400" u="none" cap="none" strike="noStrike">
                <a:solidFill>
                  <a:srgbClr val="000000"/>
                </a:solidFill>
                <a:latin typeface="Abel"/>
                <a:ea typeface="Abel"/>
                <a:cs typeface="Abel"/>
                <a:sym typeface="Abel"/>
              </a:rPr>
              <a:t>También están personalizados</a:t>
            </a:r>
            <a:endParaRPr i="0" sz="1400" u="none" cap="none" strike="noStrike">
              <a:solidFill>
                <a:srgbClr val="000000"/>
              </a:solidFill>
              <a:latin typeface="Abel"/>
              <a:ea typeface="Abel"/>
              <a:cs typeface="Abel"/>
              <a:sym typeface="Abel"/>
            </a:endParaRPr>
          </a:p>
        </p:txBody>
      </p:sp>
      <p:sp>
        <p:nvSpPr>
          <p:cNvPr id="604" name="Google Shape;604;p87"/>
          <p:cNvSpPr txBox="1"/>
          <p:nvPr/>
        </p:nvSpPr>
        <p:spPr>
          <a:xfrm>
            <a:off x="696825" y="1711175"/>
            <a:ext cx="2179200" cy="84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bel"/>
                <a:ea typeface="Abel"/>
                <a:cs typeface="Abel"/>
                <a:sym typeface="Abel"/>
              </a:rPr>
              <a:t>Recientemente agregados</a:t>
            </a:r>
            <a:endParaRPr b="1" i="0" sz="1400" u="none" cap="none" strike="noStrike">
              <a:solidFill>
                <a:srgbClr val="000000"/>
              </a:solidFill>
              <a:latin typeface="Abel"/>
              <a:ea typeface="Abel"/>
              <a:cs typeface="Abel"/>
              <a:sym typeface="Abel"/>
            </a:endParaRPr>
          </a:p>
        </p:txBody>
      </p:sp>
      <p:sp>
        <p:nvSpPr>
          <p:cNvPr id="605" name="Google Shape;605;p87"/>
          <p:cNvSpPr txBox="1"/>
          <p:nvPr/>
        </p:nvSpPr>
        <p:spPr>
          <a:xfrm>
            <a:off x="643075" y="3178213"/>
            <a:ext cx="2179200" cy="84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bel"/>
                <a:ea typeface="Abel"/>
                <a:cs typeface="Abel"/>
                <a:sym typeface="Abel"/>
              </a:rPr>
              <a:t>Nuevos lanzamientos</a:t>
            </a:r>
            <a:endParaRPr b="1" i="0" sz="1400" u="none" cap="none" strike="noStrike">
              <a:solidFill>
                <a:srgbClr val="000000"/>
              </a:solidFill>
              <a:latin typeface="Abel"/>
              <a:ea typeface="Abel"/>
              <a:cs typeface="Abel"/>
              <a:sym typeface="Abel"/>
            </a:endParaRPr>
          </a:p>
        </p:txBody>
      </p:sp>
      <p:pic>
        <p:nvPicPr>
          <p:cNvPr id="606" name="Google Shape;606;p87"/>
          <p:cNvPicPr preferRelativeResize="0"/>
          <p:nvPr/>
        </p:nvPicPr>
        <p:blipFill rotWithShape="1">
          <a:blip r:embed="rId3">
            <a:alphaModFix/>
          </a:blip>
          <a:srcRect b="0" l="396" r="406" t="0"/>
          <a:stretch/>
        </p:blipFill>
        <p:spPr>
          <a:xfrm>
            <a:off x="2753775" y="3090416"/>
            <a:ext cx="6201475" cy="1178280"/>
          </a:xfrm>
          <a:prstGeom prst="rect">
            <a:avLst/>
          </a:prstGeom>
          <a:noFill/>
          <a:ln>
            <a:noFill/>
          </a:ln>
        </p:spPr>
      </p:pic>
      <p:pic>
        <p:nvPicPr>
          <p:cNvPr id="607" name="Google Shape;607;p87"/>
          <p:cNvPicPr preferRelativeResize="0"/>
          <p:nvPr/>
        </p:nvPicPr>
        <p:blipFill rotWithShape="1">
          <a:blip r:embed="rId4">
            <a:alphaModFix/>
          </a:blip>
          <a:srcRect b="495" l="0" r="0" t="495"/>
          <a:stretch/>
        </p:blipFill>
        <p:spPr>
          <a:xfrm>
            <a:off x="2802650" y="1638931"/>
            <a:ext cx="6096000" cy="119656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88"/>
          <p:cNvSpPr txBox="1"/>
          <p:nvPr>
            <p:ph type="title"/>
          </p:nvPr>
        </p:nvSpPr>
        <p:spPr>
          <a:xfrm>
            <a:off x="843200" y="159125"/>
            <a:ext cx="5225400" cy="8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Caso: </a:t>
            </a:r>
            <a:r>
              <a:rPr lang="en"/>
              <a:t>Netflix</a:t>
            </a:r>
            <a:endParaRPr/>
          </a:p>
        </p:txBody>
      </p:sp>
      <p:sp>
        <p:nvSpPr>
          <p:cNvPr id="613" name="Google Shape;613;p88"/>
          <p:cNvSpPr txBox="1"/>
          <p:nvPr/>
        </p:nvSpPr>
        <p:spPr>
          <a:xfrm>
            <a:off x="640000" y="2668967"/>
            <a:ext cx="1702800" cy="201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Abel"/>
                <a:ea typeface="Abel"/>
                <a:cs typeface="Abel"/>
                <a:sym typeface="Abel"/>
              </a:rPr>
              <a:t>Netflix permite buscar en géneros y subgéneros y allí ordena las producciones basándose en algún motor de recomendación</a:t>
            </a:r>
            <a:endParaRPr i="0" sz="1400" u="none" cap="none" strike="noStrike">
              <a:solidFill>
                <a:srgbClr val="000000"/>
              </a:solidFill>
              <a:latin typeface="Abel"/>
              <a:ea typeface="Abel"/>
              <a:cs typeface="Abel"/>
              <a:sym typeface="Abel"/>
            </a:endParaRPr>
          </a:p>
        </p:txBody>
      </p:sp>
      <p:pic>
        <p:nvPicPr>
          <p:cNvPr id="614" name="Google Shape;614;p88"/>
          <p:cNvPicPr preferRelativeResize="0"/>
          <p:nvPr/>
        </p:nvPicPr>
        <p:blipFill rotWithShape="1">
          <a:blip r:embed="rId3">
            <a:alphaModFix/>
          </a:blip>
          <a:srcRect b="0" l="1737" r="1746" t="0"/>
          <a:stretch/>
        </p:blipFill>
        <p:spPr>
          <a:xfrm>
            <a:off x="3020275" y="1306081"/>
            <a:ext cx="6096000" cy="1196569"/>
          </a:xfrm>
          <a:prstGeom prst="rect">
            <a:avLst/>
          </a:prstGeom>
          <a:noFill/>
          <a:ln>
            <a:noFill/>
          </a:ln>
        </p:spPr>
      </p:pic>
      <p:pic>
        <p:nvPicPr>
          <p:cNvPr id="615" name="Google Shape;615;p88"/>
          <p:cNvPicPr preferRelativeResize="0"/>
          <p:nvPr/>
        </p:nvPicPr>
        <p:blipFill rotWithShape="1">
          <a:blip r:embed="rId4">
            <a:alphaModFix/>
          </a:blip>
          <a:srcRect b="0" l="0" r="0" t="0"/>
          <a:stretch/>
        </p:blipFill>
        <p:spPr>
          <a:xfrm>
            <a:off x="2405450" y="2707202"/>
            <a:ext cx="6925576" cy="1941050"/>
          </a:xfrm>
          <a:prstGeom prst="rect">
            <a:avLst/>
          </a:prstGeom>
          <a:noFill/>
          <a:ln>
            <a:noFill/>
          </a:ln>
        </p:spPr>
      </p:pic>
      <p:sp>
        <p:nvSpPr>
          <p:cNvPr id="616" name="Google Shape;616;p88"/>
          <p:cNvSpPr txBox="1"/>
          <p:nvPr/>
        </p:nvSpPr>
        <p:spPr>
          <a:xfrm>
            <a:off x="713250" y="1457575"/>
            <a:ext cx="2179200" cy="84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bel"/>
                <a:ea typeface="Abel"/>
                <a:cs typeface="Abel"/>
                <a:sym typeface="Abel"/>
              </a:rPr>
              <a:t>Porque viste...</a:t>
            </a:r>
            <a:endParaRPr b="1" i="0" sz="1400" u="none" cap="none" strike="noStrike">
              <a:solidFill>
                <a:srgbClr val="000000"/>
              </a:solidFill>
              <a:latin typeface="Abel"/>
              <a:ea typeface="Abel"/>
              <a:cs typeface="Abel"/>
              <a:sym typeface="Abe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89"/>
          <p:cNvSpPr txBox="1"/>
          <p:nvPr>
            <p:ph type="title"/>
          </p:nvPr>
        </p:nvSpPr>
        <p:spPr>
          <a:xfrm>
            <a:off x="843200" y="159125"/>
            <a:ext cx="5225400" cy="8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Conclusión</a:t>
            </a:r>
            <a:endParaRPr/>
          </a:p>
        </p:txBody>
      </p:sp>
      <p:sp>
        <p:nvSpPr>
          <p:cNvPr id="622" name="Google Shape;622;p89"/>
          <p:cNvSpPr txBox="1"/>
          <p:nvPr/>
        </p:nvSpPr>
        <p:spPr>
          <a:xfrm>
            <a:off x="910175" y="1140975"/>
            <a:ext cx="82338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bel"/>
                <a:ea typeface="Abel"/>
                <a:cs typeface="Abel"/>
                <a:sym typeface="Abel"/>
              </a:rPr>
              <a:t>Existen técnicas de variada complejidad para sistemas de recomendación, desde heurísticos basados en álgebra sencilla hasta extracción de features con deep learning.</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Los sistemas de recomendación tienen aplicación en multiplicidad de áreas, y dada la enorme cantidad de información disponible toman cada vez más relevancia en la sociedad general.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Usando factorización de matrices, machine learning y otras herramientas facilitadas mediante Python podemos construir fácilmente sistemas para sugerir ítems basados en texto, características estructuradas, o también imágen, video y audio ya sea mediante comportamiento de otros usuarios por CF o extracción de features para uso de modelos o enfoques híbridos.</a:t>
            </a:r>
            <a:endParaRPr>
              <a:latin typeface="Abel"/>
              <a:ea typeface="Abel"/>
              <a:cs typeface="Abel"/>
              <a:sym typeface="Abe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90"/>
          <p:cNvSpPr txBox="1"/>
          <p:nvPr>
            <p:ph type="title"/>
          </p:nvPr>
        </p:nvSpPr>
        <p:spPr>
          <a:xfrm>
            <a:off x="843200" y="159125"/>
            <a:ext cx="5225400" cy="8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Referencias</a:t>
            </a:r>
            <a:endParaRPr/>
          </a:p>
        </p:txBody>
      </p:sp>
      <p:sp>
        <p:nvSpPr>
          <p:cNvPr id="628" name="Google Shape;628;p90"/>
          <p:cNvSpPr txBox="1"/>
          <p:nvPr/>
        </p:nvSpPr>
        <p:spPr>
          <a:xfrm>
            <a:off x="974800" y="1489950"/>
            <a:ext cx="45651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Abel"/>
                <a:ea typeface="Abel"/>
                <a:cs typeface="Abel"/>
                <a:sym typeface="Abel"/>
                <a:hlinkClick r:id="rId3"/>
              </a:rPr>
              <a:t>MATRIX FACTORIZATION TECHNIQUES FOR RECOMMENDER SYSTEMS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rPr lang="en" u="sng">
                <a:solidFill>
                  <a:schemeClr val="hlink"/>
                </a:solidFill>
                <a:latin typeface="Abel"/>
                <a:ea typeface="Abel"/>
                <a:cs typeface="Abel"/>
                <a:sym typeface="Abel"/>
                <a:hlinkClick r:id="rId4"/>
              </a:rPr>
              <a:t>Andrew Ng Videos</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rPr lang="en" u="sng">
                <a:solidFill>
                  <a:schemeClr val="hlink"/>
                </a:solidFill>
                <a:latin typeface="Abel"/>
                <a:ea typeface="Abel"/>
                <a:cs typeface="Abel"/>
                <a:sym typeface="Abel"/>
                <a:hlinkClick r:id="rId5"/>
              </a:rPr>
              <a:t>Awesome RecSys (compilado)</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rPr lang="en" u="sng">
                <a:solidFill>
                  <a:schemeClr val="hlink"/>
                </a:solidFill>
                <a:latin typeface="Abel"/>
                <a:ea typeface="Abel"/>
                <a:cs typeface="Abel"/>
                <a:sym typeface="Abel"/>
                <a:hlinkClick r:id="rId6"/>
              </a:rPr>
              <a:t>Recommender System Handbook (2015, Francesco Ricci)</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rPr lang="en" u="sng">
                <a:solidFill>
                  <a:schemeClr val="hlink"/>
                </a:solidFill>
                <a:latin typeface="Abel"/>
                <a:ea typeface="Abel"/>
                <a:cs typeface="Abel"/>
                <a:sym typeface="Abel"/>
                <a:hlinkClick r:id="rId7"/>
              </a:rPr>
              <a:t>Recommender System Textbook</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7"/>
          <p:cNvSpPr txBox="1"/>
          <p:nvPr>
            <p:ph type="title"/>
          </p:nvPr>
        </p:nvSpPr>
        <p:spPr>
          <a:xfrm>
            <a:off x="843200" y="159125"/>
            <a:ext cx="5225400" cy="8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Arquitectura</a:t>
            </a:r>
            <a:endParaRPr/>
          </a:p>
        </p:txBody>
      </p:sp>
      <p:sp>
        <p:nvSpPr>
          <p:cNvPr id="262" name="Google Shape;262;p47"/>
          <p:cNvSpPr txBox="1"/>
          <p:nvPr/>
        </p:nvSpPr>
        <p:spPr>
          <a:xfrm>
            <a:off x="1019825" y="1254425"/>
            <a:ext cx="38310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bel"/>
                <a:ea typeface="Abel"/>
                <a:cs typeface="Abel"/>
                <a:sym typeface="Abel"/>
              </a:rPr>
              <a:t>Los sistemas de recomendación involucran varios pasos además del modelo de recomendaciones en sí. Se presenta una posible esquematización:</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rPr b="1" lang="en">
                <a:latin typeface="Abel"/>
                <a:ea typeface="Abel"/>
                <a:cs typeface="Abel"/>
                <a:sym typeface="Abel"/>
              </a:rPr>
              <a:t>Recolección de los datos</a:t>
            </a:r>
            <a:r>
              <a:rPr lang="en">
                <a:latin typeface="Abel"/>
                <a:ea typeface="Abel"/>
                <a:cs typeface="Abel"/>
                <a:sym typeface="Abel"/>
              </a:rPr>
              <a:t>: esto involucra tomar información sobre las preferencias, sobre las características de los usuarios y sobre los items.</a:t>
            </a:r>
            <a:endParaRPr>
              <a:latin typeface="Abel"/>
              <a:ea typeface="Abel"/>
              <a:cs typeface="Abel"/>
              <a:sym typeface="Abel"/>
            </a:endParaRPr>
          </a:p>
          <a:p>
            <a:pPr indent="0" lvl="0" marL="0" rtl="0" algn="l">
              <a:spcBef>
                <a:spcPts val="0"/>
              </a:spcBef>
              <a:spcAft>
                <a:spcPts val="0"/>
              </a:spcAft>
              <a:buNone/>
            </a:pPr>
            <a:r>
              <a:rPr b="1" lang="en">
                <a:latin typeface="Abel"/>
                <a:ea typeface="Abel"/>
                <a:cs typeface="Abel"/>
                <a:sym typeface="Abel"/>
              </a:rPr>
              <a:t>Modelo de recomendaciones</a:t>
            </a:r>
            <a:r>
              <a:rPr lang="en">
                <a:latin typeface="Abel"/>
                <a:ea typeface="Abel"/>
                <a:cs typeface="Abel"/>
                <a:sym typeface="Abel"/>
              </a:rPr>
              <a:t>: aquí se encuentra el modelo que genera la personalización del contenido.</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p:txBody>
      </p:sp>
      <p:pic>
        <p:nvPicPr>
          <p:cNvPr id="263" name="Google Shape;263;p47"/>
          <p:cNvPicPr preferRelativeResize="0"/>
          <p:nvPr/>
        </p:nvPicPr>
        <p:blipFill rotWithShape="1">
          <a:blip r:embed="rId3">
            <a:alphaModFix/>
          </a:blip>
          <a:srcRect b="0" l="0" r="0" t="0"/>
          <a:stretch/>
        </p:blipFill>
        <p:spPr>
          <a:xfrm>
            <a:off x="5425025" y="374900"/>
            <a:ext cx="3103151" cy="43162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8"/>
          <p:cNvSpPr txBox="1"/>
          <p:nvPr>
            <p:ph type="title"/>
          </p:nvPr>
        </p:nvSpPr>
        <p:spPr>
          <a:xfrm>
            <a:off x="843200" y="159125"/>
            <a:ext cx="5225400" cy="8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Arquitectura</a:t>
            </a:r>
            <a:endParaRPr/>
          </a:p>
        </p:txBody>
      </p:sp>
      <p:sp>
        <p:nvSpPr>
          <p:cNvPr id="269" name="Google Shape;269;p48"/>
          <p:cNvSpPr txBox="1"/>
          <p:nvPr/>
        </p:nvSpPr>
        <p:spPr>
          <a:xfrm>
            <a:off x="1019825" y="1254425"/>
            <a:ext cx="38310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Abel"/>
                <a:ea typeface="Abel"/>
                <a:cs typeface="Abel"/>
                <a:sym typeface="Abel"/>
              </a:rPr>
              <a:t>Post procesamiento de la recomendación:</a:t>
            </a:r>
            <a:r>
              <a:rPr lang="en">
                <a:latin typeface="Abel"/>
                <a:ea typeface="Abel"/>
                <a:cs typeface="Abel"/>
                <a:sym typeface="Abel"/>
              </a:rPr>
              <a:t> en este punto se suelen incluir ciertas reglas de negocio que permiten mejorar las sugerencias evitando sugerencias inútiles.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En E-commerce: no recomendar un producto si no se cuenta con el stock o si es de otro país.</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En streaming: no sugerir una película que ya fue vista o que ya no es parte del contenido de la página.</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En  redes sociales: evitar sugerir perfiles que no se pueden ver públicamente o que es la misma persona pero con otro perfil.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p:txBody>
      </p:sp>
      <p:pic>
        <p:nvPicPr>
          <p:cNvPr id="270" name="Google Shape;270;p48"/>
          <p:cNvPicPr preferRelativeResize="0"/>
          <p:nvPr/>
        </p:nvPicPr>
        <p:blipFill rotWithShape="1">
          <a:blip r:embed="rId3">
            <a:alphaModFix/>
          </a:blip>
          <a:srcRect b="0" l="0" r="0" t="0"/>
          <a:stretch/>
        </p:blipFill>
        <p:spPr>
          <a:xfrm>
            <a:off x="5425025" y="374900"/>
            <a:ext cx="3103151" cy="43162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9"/>
          <p:cNvSpPr txBox="1"/>
          <p:nvPr>
            <p:ph type="title"/>
          </p:nvPr>
        </p:nvSpPr>
        <p:spPr>
          <a:xfrm>
            <a:off x="843200" y="159125"/>
            <a:ext cx="5225400" cy="8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Arquitectura</a:t>
            </a:r>
            <a:endParaRPr/>
          </a:p>
        </p:txBody>
      </p:sp>
      <p:sp>
        <p:nvSpPr>
          <p:cNvPr id="276" name="Google Shape;276;p49"/>
          <p:cNvSpPr txBox="1"/>
          <p:nvPr/>
        </p:nvSpPr>
        <p:spPr>
          <a:xfrm>
            <a:off x="1019825" y="1254425"/>
            <a:ext cx="38310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Abel"/>
                <a:ea typeface="Abel"/>
                <a:cs typeface="Abel"/>
                <a:sym typeface="Abel"/>
              </a:rPr>
              <a:t>Módulos online</a:t>
            </a:r>
            <a:r>
              <a:rPr lang="en">
                <a:latin typeface="Abel"/>
                <a:ea typeface="Abel"/>
                <a:cs typeface="Abel"/>
                <a:sym typeface="Abel"/>
              </a:rPr>
              <a:t>: una vez que se cuenta con la recomendación hay que poder entregarla eficientemente a los usuarios cuando éstos las requieren. </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Generalmente, ésto involucra distintos servicios que en real time deben poder responder las necesidades de las plataformas.</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p:txBody>
      </p:sp>
      <p:pic>
        <p:nvPicPr>
          <p:cNvPr id="277" name="Google Shape;277;p49"/>
          <p:cNvPicPr preferRelativeResize="0"/>
          <p:nvPr/>
        </p:nvPicPr>
        <p:blipFill rotWithShape="1">
          <a:blip r:embed="rId3">
            <a:alphaModFix/>
          </a:blip>
          <a:srcRect b="0" l="0" r="0" t="0"/>
          <a:stretch/>
        </p:blipFill>
        <p:spPr>
          <a:xfrm>
            <a:off x="5425025" y="374900"/>
            <a:ext cx="3103151" cy="43162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50"/>
          <p:cNvSpPr txBox="1"/>
          <p:nvPr>
            <p:ph type="title"/>
          </p:nvPr>
        </p:nvSpPr>
        <p:spPr>
          <a:xfrm>
            <a:off x="843200" y="159125"/>
            <a:ext cx="5225400" cy="8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Arquitectura</a:t>
            </a:r>
            <a:endParaRPr/>
          </a:p>
        </p:txBody>
      </p:sp>
      <p:sp>
        <p:nvSpPr>
          <p:cNvPr id="283" name="Google Shape;283;p50"/>
          <p:cNvSpPr txBox="1"/>
          <p:nvPr/>
        </p:nvSpPr>
        <p:spPr>
          <a:xfrm>
            <a:off x="1019825" y="1254425"/>
            <a:ext cx="38310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Abel"/>
                <a:ea typeface="Abel"/>
                <a:cs typeface="Abel"/>
                <a:sym typeface="Abel"/>
              </a:rPr>
              <a:t>Interfaz de usuario: </a:t>
            </a:r>
            <a:r>
              <a:rPr lang="en">
                <a:latin typeface="Abel"/>
                <a:ea typeface="Abel"/>
                <a:cs typeface="Abel"/>
                <a:sym typeface="Abel"/>
              </a:rPr>
              <a:t>finalmente las recomendaciones se entregan en una interfaz gráfica, el front-end de una app.</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Posteriormente nos detendremos más en este aspecto.</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p:txBody>
      </p:sp>
      <p:pic>
        <p:nvPicPr>
          <p:cNvPr id="284" name="Google Shape;284;p50"/>
          <p:cNvPicPr preferRelativeResize="0"/>
          <p:nvPr/>
        </p:nvPicPr>
        <p:blipFill rotWithShape="1">
          <a:blip r:embed="rId3">
            <a:alphaModFix/>
          </a:blip>
          <a:srcRect b="0" l="0" r="0" t="0"/>
          <a:stretch/>
        </p:blipFill>
        <p:spPr>
          <a:xfrm>
            <a:off x="5425025" y="374900"/>
            <a:ext cx="3103151" cy="43162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51"/>
          <p:cNvSpPr txBox="1"/>
          <p:nvPr/>
        </p:nvSpPr>
        <p:spPr>
          <a:xfrm>
            <a:off x="1019825" y="1254425"/>
            <a:ext cx="46365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bel"/>
                <a:ea typeface="Abel"/>
                <a:cs typeface="Abel"/>
                <a:sym typeface="Abel"/>
              </a:rPr>
              <a:t>Los sistemas de recomendación tradicionalmente se agrupan en:</a:t>
            </a:r>
            <a:endParaRPr>
              <a:latin typeface="Abel"/>
              <a:ea typeface="Abel"/>
              <a:cs typeface="Abel"/>
              <a:sym typeface="Abel"/>
            </a:endParaRPr>
          </a:p>
          <a:p>
            <a:pPr indent="-317500" lvl="0" marL="457200" rtl="0" algn="l">
              <a:spcBef>
                <a:spcPts val="0"/>
              </a:spcBef>
              <a:spcAft>
                <a:spcPts val="0"/>
              </a:spcAft>
              <a:buSzPts val="1400"/>
              <a:buFont typeface="Abel"/>
              <a:buChar char="-"/>
            </a:pPr>
            <a:r>
              <a:rPr b="1" lang="en">
                <a:latin typeface="Abel"/>
                <a:ea typeface="Abel"/>
                <a:cs typeface="Abel"/>
                <a:sym typeface="Abel"/>
              </a:rPr>
              <a:t>Basados en popularidad</a:t>
            </a:r>
            <a:r>
              <a:rPr lang="en">
                <a:latin typeface="Abel"/>
                <a:ea typeface="Abel"/>
                <a:cs typeface="Abel"/>
                <a:sym typeface="Abel"/>
              </a:rPr>
              <a:t>: en este caso no hay una gran personalización.</a:t>
            </a:r>
            <a:endParaRPr>
              <a:latin typeface="Abel"/>
              <a:ea typeface="Abel"/>
              <a:cs typeface="Abel"/>
              <a:sym typeface="Abel"/>
            </a:endParaRPr>
          </a:p>
          <a:p>
            <a:pPr indent="-317500" lvl="0" marL="457200" rtl="0" algn="l">
              <a:spcBef>
                <a:spcPts val="0"/>
              </a:spcBef>
              <a:spcAft>
                <a:spcPts val="0"/>
              </a:spcAft>
              <a:buSzPts val="1400"/>
              <a:buFont typeface="Abel"/>
              <a:buChar char="-"/>
            </a:pPr>
            <a:r>
              <a:rPr b="1" lang="en" u="sng">
                <a:latin typeface="Abel"/>
                <a:ea typeface="Abel"/>
                <a:cs typeface="Abel"/>
                <a:sym typeface="Abel"/>
              </a:rPr>
              <a:t>Collaborative filtering</a:t>
            </a:r>
            <a:r>
              <a:rPr lang="en">
                <a:latin typeface="Abel"/>
                <a:ea typeface="Abel"/>
                <a:cs typeface="Abel"/>
                <a:sym typeface="Abel"/>
              </a:rPr>
              <a:t> (filtro colaborativo)</a:t>
            </a:r>
            <a:endParaRPr>
              <a:latin typeface="Abel"/>
              <a:ea typeface="Abel"/>
              <a:cs typeface="Abel"/>
              <a:sym typeface="Abel"/>
            </a:endParaRPr>
          </a:p>
          <a:p>
            <a:pPr indent="-317500" lvl="0" marL="457200" rtl="0" algn="l">
              <a:spcBef>
                <a:spcPts val="0"/>
              </a:spcBef>
              <a:spcAft>
                <a:spcPts val="0"/>
              </a:spcAft>
              <a:buSzPts val="1400"/>
              <a:buFont typeface="Abel"/>
              <a:buChar char="-"/>
            </a:pPr>
            <a:r>
              <a:rPr b="1" lang="en">
                <a:latin typeface="Abel"/>
                <a:ea typeface="Abel"/>
                <a:cs typeface="Abel"/>
                <a:sym typeface="Abel"/>
              </a:rPr>
              <a:t>Content-based filtering</a:t>
            </a:r>
            <a:r>
              <a:rPr lang="en">
                <a:latin typeface="Abel"/>
                <a:ea typeface="Abel"/>
                <a:cs typeface="Abel"/>
                <a:sym typeface="Abel"/>
              </a:rPr>
              <a:t> (filtro basado en contenido)</a:t>
            </a:r>
            <a:endParaRPr>
              <a:latin typeface="Abel"/>
              <a:ea typeface="Abel"/>
              <a:cs typeface="Abel"/>
              <a:sym typeface="Abel"/>
            </a:endParaRPr>
          </a:p>
          <a:p>
            <a:pPr indent="-317500" lvl="0" marL="457200" rtl="0" algn="l">
              <a:spcBef>
                <a:spcPts val="0"/>
              </a:spcBef>
              <a:spcAft>
                <a:spcPts val="0"/>
              </a:spcAft>
              <a:buSzPts val="1400"/>
              <a:buFont typeface="Abel"/>
              <a:buChar char="-"/>
            </a:pPr>
            <a:r>
              <a:rPr b="1" lang="en">
                <a:latin typeface="Abel"/>
                <a:ea typeface="Abel"/>
                <a:cs typeface="Abel"/>
                <a:sym typeface="Abel"/>
              </a:rPr>
              <a:t>Híbridos</a:t>
            </a:r>
            <a:r>
              <a:rPr lang="en">
                <a:latin typeface="Abel"/>
                <a:ea typeface="Abel"/>
                <a:cs typeface="Abel"/>
                <a:sym typeface="Abel"/>
              </a:rPr>
              <a:t>, combinando diversos enfoques</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rPr lang="en">
                <a:latin typeface="Abel"/>
                <a:ea typeface="Abel"/>
                <a:cs typeface="Abel"/>
                <a:sym typeface="Abel"/>
              </a:rPr>
              <a:t>Además, existe una gran cantidad de enfoques más recientes que emplean técnicas de deep learning.</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p:txBody>
      </p:sp>
      <p:sp>
        <p:nvSpPr>
          <p:cNvPr id="290" name="Google Shape;290;p51"/>
          <p:cNvSpPr txBox="1"/>
          <p:nvPr>
            <p:ph type="title"/>
          </p:nvPr>
        </p:nvSpPr>
        <p:spPr>
          <a:xfrm>
            <a:off x="843200" y="159125"/>
            <a:ext cx="5225400" cy="8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Enfoques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Human Rights Rally by Slidesgo">
  <a:themeElements>
    <a:clrScheme name="Simple Light">
      <a:dk1>
        <a:srgbClr val="252525"/>
      </a:dk1>
      <a:lt1>
        <a:srgbClr val="FFFFFF"/>
      </a:lt1>
      <a:dk2>
        <a:srgbClr val="6B6B6B"/>
      </a:dk2>
      <a:lt2>
        <a:srgbClr val="9C9C9C"/>
      </a:lt2>
      <a:accent1>
        <a:srgbClr val="C9C9C9"/>
      </a:accent1>
      <a:accent2>
        <a:srgbClr val="F1F1F1"/>
      </a:accent2>
      <a:accent3>
        <a:srgbClr val="FFFFFF"/>
      </a:accent3>
      <a:accent4>
        <a:srgbClr val="FFFFFF"/>
      </a:accent4>
      <a:accent5>
        <a:srgbClr val="FFFFFF"/>
      </a:accent5>
      <a:accent6>
        <a:srgbClr val="FFFFFF"/>
      </a:accent6>
      <a:hlink>
        <a:srgbClr val="25252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